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mpg" ContentType="video/mpe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4" r:id="rId3"/>
    <p:sldMasterId id="2147483656" r:id="rId4"/>
    <p:sldMasterId id="2147483658" r:id="rId5"/>
    <p:sldMasterId id="2147483710" r:id="rId6"/>
    <p:sldMasterId id="2147483712" r:id="rId7"/>
  </p:sldMasterIdLst>
  <p:notesMasterIdLst>
    <p:notesMasterId r:id="rId68"/>
  </p:notesMasterIdLst>
  <p:handoutMasterIdLst>
    <p:handoutMasterId r:id="rId69"/>
  </p:handoutMasterIdLst>
  <p:sldIdLst>
    <p:sldId id="269" r:id="rId8"/>
    <p:sldId id="271" r:id="rId9"/>
    <p:sldId id="282" r:id="rId10"/>
    <p:sldId id="278" r:id="rId11"/>
    <p:sldId id="276" r:id="rId12"/>
    <p:sldId id="332" r:id="rId13"/>
    <p:sldId id="272" r:id="rId14"/>
    <p:sldId id="283" r:id="rId15"/>
    <p:sldId id="274" r:id="rId16"/>
    <p:sldId id="333" r:id="rId17"/>
    <p:sldId id="334" r:id="rId18"/>
    <p:sldId id="331" r:id="rId19"/>
    <p:sldId id="279" r:id="rId20"/>
    <p:sldId id="330" r:id="rId21"/>
    <p:sldId id="335" r:id="rId22"/>
    <p:sldId id="285" r:id="rId23"/>
    <p:sldId id="286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  <p:sldId id="320" r:id="rId56"/>
    <p:sldId id="321" r:id="rId57"/>
    <p:sldId id="288" r:id="rId58"/>
    <p:sldId id="284" r:id="rId59"/>
    <p:sldId id="277" r:id="rId60"/>
    <p:sldId id="281" r:id="rId61"/>
    <p:sldId id="322" r:id="rId62"/>
    <p:sldId id="323" r:id="rId63"/>
    <p:sldId id="324" r:id="rId64"/>
    <p:sldId id="329" r:id="rId65"/>
    <p:sldId id="326" r:id="rId66"/>
    <p:sldId id="328" r:id="rId67"/>
  </p:sldIdLst>
  <p:sldSz cx="9144000" cy="6858000" type="screen4x3"/>
  <p:notesSz cx="6805613" cy="9939338"/>
  <p:defaultTextStyle>
    <a:defPPr>
      <a:defRPr lang="en-NZ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CC"/>
    <a:srgbClr val="FFFFFF"/>
    <a:srgbClr val="6E6E6E"/>
    <a:srgbClr val="969696"/>
    <a:srgbClr val="000000"/>
    <a:srgbClr val="F36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86" autoAdjust="0"/>
    <p:restoredTop sz="94660"/>
  </p:normalViewPr>
  <p:slideViewPr>
    <p:cSldViewPr>
      <p:cViewPr varScale="1">
        <p:scale>
          <a:sx n="69" d="100"/>
          <a:sy n="69" d="100"/>
        </p:scale>
        <p:origin x="-354" y="-96"/>
      </p:cViewPr>
      <p:guideLst>
        <p:guide orient="horz" pos="2160"/>
        <p:guide orient="horz" pos="907"/>
        <p:guide orient="horz" pos="1185"/>
        <p:guide pos="1032"/>
        <p:guide pos="2880"/>
        <p:guide pos="4717"/>
        <p:guide pos="568"/>
        <p:guide pos="5173"/>
        <p:guide pos="2712"/>
        <p:guide pos="301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Alistair.Thomson\AppData\Local\Microsoft\Windows\Temporary%20Internet%20Files\Content.Outlook\N8HH84CL\Copy%20of%20Copy%20of%20chart%20for%20alastair%20v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7046028968601145E-2"/>
          <c:y val="6.1732718539678738E-2"/>
          <c:w val="0.9536947117721396"/>
          <c:h val="0.66743828882383704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0"/>
          </c:trendline>
          <c:cat>
            <c:strRef>
              <c:f>'[Copy of Copy of chart for alastair v2.xlsx]100000'!$A$1:$A$184</c:f>
              <c:strCache>
                <c:ptCount val="184"/>
                <c:pt idx="0">
                  <c:v>Date</c:v>
                </c:pt>
                <c:pt idx="1">
                  <c:v>September-1997</c:v>
                </c:pt>
                <c:pt idx="2">
                  <c:v>October-1997</c:v>
                </c:pt>
                <c:pt idx="3">
                  <c:v>November-1997</c:v>
                </c:pt>
                <c:pt idx="4">
                  <c:v>December-1997</c:v>
                </c:pt>
                <c:pt idx="5">
                  <c:v>January-1998</c:v>
                </c:pt>
                <c:pt idx="6">
                  <c:v>February-1998</c:v>
                </c:pt>
                <c:pt idx="7">
                  <c:v>March-1998</c:v>
                </c:pt>
                <c:pt idx="8">
                  <c:v>April-1998</c:v>
                </c:pt>
                <c:pt idx="9">
                  <c:v>May-1998</c:v>
                </c:pt>
                <c:pt idx="10">
                  <c:v>June-1998</c:v>
                </c:pt>
                <c:pt idx="11">
                  <c:v>July-1998</c:v>
                </c:pt>
                <c:pt idx="12">
                  <c:v>August-1998</c:v>
                </c:pt>
                <c:pt idx="13">
                  <c:v>September-1998</c:v>
                </c:pt>
                <c:pt idx="14">
                  <c:v>October-1998</c:v>
                </c:pt>
                <c:pt idx="15">
                  <c:v>November-1998</c:v>
                </c:pt>
                <c:pt idx="16">
                  <c:v>December-1998</c:v>
                </c:pt>
                <c:pt idx="17">
                  <c:v>January-1999</c:v>
                </c:pt>
                <c:pt idx="18">
                  <c:v>February-1999</c:v>
                </c:pt>
                <c:pt idx="19">
                  <c:v>March-1999</c:v>
                </c:pt>
                <c:pt idx="20">
                  <c:v>April-1999</c:v>
                </c:pt>
                <c:pt idx="21">
                  <c:v>May-1999</c:v>
                </c:pt>
                <c:pt idx="22">
                  <c:v>June-1999</c:v>
                </c:pt>
                <c:pt idx="23">
                  <c:v>July-1999</c:v>
                </c:pt>
                <c:pt idx="24">
                  <c:v>August-1999</c:v>
                </c:pt>
                <c:pt idx="25">
                  <c:v>September-1999</c:v>
                </c:pt>
                <c:pt idx="26">
                  <c:v>October-1999</c:v>
                </c:pt>
                <c:pt idx="27">
                  <c:v>November-1999</c:v>
                </c:pt>
                <c:pt idx="28">
                  <c:v>December-1999</c:v>
                </c:pt>
                <c:pt idx="29">
                  <c:v>January-2000</c:v>
                </c:pt>
                <c:pt idx="30">
                  <c:v>February-2000</c:v>
                </c:pt>
                <c:pt idx="31">
                  <c:v>March-2000</c:v>
                </c:pt>
                <c:pt idx="32">
                  <c:v>April-2000</c:v>
                </c:pt>
                <c:pt idx="33">
                  <c:v>May-2000</c:v>
                </c:pt>
                <c:pt idx="34">
                  <c:v>June-2000</c:v>
                </c:pt>
                <c:pt idx="35">
                  <c:v>July-2000</c:v>
                </c:pt>
                <c:pt idx="36">
                  <c:v>August-2000</c:v>
                </c:pt>
                <c:pt idx="37">
                  <c:v>September-2000</c:v>
                </c:pt>
                <c:pt idx="38">
                  <c:v>October-2000</c:v>
                </c:pt>
                <c:pt idx="39">
                  <c:v>November-2000</c:v>
                </c:pt>
                <c:pt idx="40">
                  <c:v>December-2000</c:v>
                </c:pt>
                <c:pt idx="41">
                  <c:v>January-2001</c:v>
                </c:pt>
                <c:pt idx="42">
                  <c:v>February-2001</c:v>
                </c:pt>
                <c:pt idx="43">
                  <c:v>March-2001</c:v>
                </c:pt>
                <c:pt idx="44">
                  <c:v>April-2001</c:v>
                </c:pt>
                <c:pt idx="45">
                  <c:v>May-2001</c:v>
                </c:pt>
                <c:pt idx="46">
                  <c:v>June-2001</c:v>
                </c:pt>
                <c:pt idx="47">
                  <c:v>July-2001</c:v>
                </c:pt>
                <c:pt idx="48">
                  <c:v>August-2001</c:v>
                </c:pt>
                <c:pt idx="49">
                  <c:v>September-2001</c:v>
                </c:pt>
                <c:pt idx="50">
                  <c:v>October-2001</c:v>
                </c:pt>
                <c:pt idx="51">
                  <c:v>November-2001</c:v>
                </c:pt>
                <c:pt idx="52">
                  <c:v>December-2001</c:v>
                </c:pt>
                <c:pt idx="53">
                  <c:v>January-2002</c:v>
                </c:pt>
                <c:pt idx="54">
                  <c:v>February-2002</c:v>
                </c:pt>
                <c:pt idx="55">
                  <c:v>March-2002</c:v>
                </c:pt>
                <c:pt idx="56">
                  <c:v>April-2002</c:v>
                </c:pt>
                <c:pt idx="57">
                  <c:v>May-2002</c:v>
                </c:pt>
                <c:pt idx="58">
                  <c:v>June-2002</c:v>
                </c:pt>
                <c:pt idx="59">
                  <c:v>July-2002</c:v>
                </c:pt>
                <c:pt idx="60">
                  <c:v>August-2002</c:v>
                </c:pt>
                <c:pt idx="61">
                  <c:v>September-2002</c:v>
                </c:pt>
                <c:pt idx="62">
                  <c:v>October-2002</c:v>
                </c:pt>
                <c:pt idx="63">
                  <c:v>November-2002</c:v>
                </c:pt>
                <c:pt idx="64">
                  <c:v>December-2002</c:v>
                </c:pt>
                <c:pt idx="65">
                  <c:v>January-2003</c:v>
                </c:pt>
                <c:pt idx="66">
                  <c:v>February-2003</c:v>
                </c:pt>
                <c:pt idx="67">
                  <c:v>March-2003</c:v>
                </c:pt>
                <c:pt idx="68">
                  <c:v>April-2003</c:v>
                </c:pt>
                <c:pt idx="69">
                  <c:v>May-2003</c:v>
                </c:pt>
                <c:pt idx="70">
                  <c:v>June-2003</c:v>
                </c:pt>
                <c:pt idx="71">
                  <c:v>July-2003</c:v>
                </c:pt>
                <c:pt idx="72">
                  <c:v>August-2003</c:v>
                </c:pt>
                <c:pt idx="73">
                  <c:v>September-2003</c:v>
                </c:pt>
                <c:pt idx="74">
                  <c:v>October-2003</c:v>
                </c:pt>
                <c:pt idx="75">
                  <c:v>November-2003</c:v>
                </c:pt>
                <c:pt idx="76">
                  <c:v>December-2003</c:v>
                </c:pt>
                <c:pt idx="77">
                  <c:v>January-2004</c:v>
                </c:pt>
                <c:pt idx="78">
                  <c:v>February-2004</c:v>
                </c:pt>
                <c:pt idx="79">
                  <c:v>March-2004</c:v>
                </c:pt>
                <c:pt idx="80">
                  <c:v>April-2004</c:v>
                </c:pt>
                <c:pt idx="81">
                  <c:v>May-2004</c:v>
                </c:pt>
                <c:pt idx="82">
                  <c:v>June-2004</c:v>
                </c:pt>
                <c:pt idx="83">
                  <c:v>July-2004</c:v>
                </c:pt>
                <c:pt idx="84">
                  <c:v>August-2004</c:v>
                </c:pt>
                <c:pt idx="85">
                  <c:v>September-2004</c:v>
                </c:pt>
                <c:pt idx="86">
                  <c:v>October-2004</c:v>
                </c:pt>
                <c:pt idx="87">
                  <c:v>November-2004</c:v>
                </c:pt>
                <c:pt idx="88">
                  <c:v>December-2004</c:v>
                </c:pt>
                <c:pt idx="89">
                  <c:v>January-2005</c:v>
                </c:pt>
                <c:pt idx="90">
                  <c:v>February-2005</c:v>
                </c:pt>
                <c:pt idx="91">
                  <c:v>March-2005</c:v>
                </c:pt>
                <c:pt idx="92">
                  <c:v>April-2005</c:v>
                </c:pt>
                <c:pt idx="93">
                  <c:v>May-2005</c:v>
                </c:pt>
                <c:pt idx="94">
                  <c:v>June-2005</c:v>
                </c:pt>
                <c:pt idx="95">
                  <c:v>July-2005</c:v>
                </c:pt>
                <c:pt idx="96">
                  <c:v>August-2005</c:v>
                </c:pt>
                <c:pt idx="97">
                  <c:v>September-2005</c:v>
                </c:pt>
                <c:pt idx="98">
                  <c:v>October-2005</c:v>
                </c:pt>
                <c:pt idx="99">
                  <c:v>November-2005</c:v>
                </c:pt>
                <c:pt idx="100">
                  <c:v>December-2005</c:v>
                </c:pt>
                <c:pt idx="101">
                  <c:v>January-2006</c:v>
                </c:pt>
                <c:pt idx="102">
                  <c:v>February-2006</c:v>
                </c:pt>
                <c:pt idx="103">
                  <c:v>March-2006</c:v>
                </c:pt>
                <c:pt idx="104">
                  <c:v>April-2006</c:v>
                </c:pt>
                <c:pt idx="105">
                  <c:v>May-2006</c:v>
                </c:pt>
                <c:pt idx="106">
                  <c:v>June-2006</c:v>
                </c:pt>
                <c:pt idx="107">
                  <c:v>July-2006</c:v>
                </c:pt>
                <c:pt idx="108">
                  <c:v>August-2006</c:v>
                </c:pt>
                <c:pt idx="109">
                  <c:v>September-2006</c:v>
                </c:pt>
                <c:pt idx="110">
                  <c:v>October-2006</c:v>
                </c:pt>
                <c:pt idx="111">
                  <c:v>November-2006</c:v>
                </c:pt>
                <c:pt idx="112">
                  <c:v>December-2006</c:v>
                </c:pt>
                <c:pt idx="113">
                  <c:v>January-2007</c:v>
                </c:pt>
                <c:pt idx="114">
                  <c:v>February-2007</c:v>
                </c:pt>
                <c:pt idx="115">
                  <c:v>March-2007</c:v>
                </c:pt>
                <c:pt idx="116">
                  <c:v>April-2007</c:v>
                </c:pt>
                <c:pt idx="117">
                  <c:v>May-2007</c:v>
                </c:pt>
                <c:pt idx="118">
                  <c:v>June-2007</c:v>
                </c:pt>
                <c:pt idx="119">
                  <c:v>July-2007</c:v>
                </c:pt>
                <c:pt idx="120">
                  <c:v>August-2007</c:v>
                </c:pt>
                <c:pt idx="121">
                  <c:v>September-2007</c:v>
                </c:pt>
                <c:pt idx="122">
                  <c:v>October-2007</c:v>
                </c:pt>
                <c:pt idx="123">
                  <c:v>November-2007</c:v>
                </c:pt>
                <c:pt idx="124">
                  <c:v>December-2007</c:v>
                </c:pt>
                <c:pt idx="125">
                  <c:v>January-2008</c:v>
                </c:pt>
                <c:pt idx="126">
                  <c:v>February-2008</c:v>
                </c:pt>
                <c:pt idx="127">
                  <c:v>March-2008</c:v>
                </c:pt>
                <c:pt idx="128">
                  <c:v>April-2008</c:v>
                </c:pt>
                <c:pt idx="129">
                  <c:v>May-2008</c:v>
                </c:pt>
                <c:pt idx="130">
                  <c:v>June-2008</c:v>
                </c:pt>
                <c:pt idx="131">
                  <c:v>July-2008</c:v>
                </c:pt>
                <c:pt idx="132">
                  <c:v>August-2008</c:v>
                </c:pt>
                <c:pt idx="133">
                  <c:v>September-2008</c:v>
                </c:pt>
                <c:pt idx="134">
                  <c:v>October-2008</c:v>
                </c:pt>
                <c:pt idx="135">
                  <c:v>November-2008</c:v>
                </c:pt>
                <c:pt idx="136">
                  <c:v>December-2008</c:v>
                </c:pt>
                <c:pt idx="137">
                  <c:v>January-2009</c:v>
                </c:pt>
                <c:pt idx="138">
                  <c:v>February-2009</c:v>
                </c:pt>
                <c:pt idx="139">
                  <c:v>March-2009</c:v>
                </c:pt>
                <c:pt idx="140">
                  <c:v>April-2009</c:v>
                </c:pt>
                <c:pt idx="141">
                  <c:v>May-2009</c:v>
                </c:pt>
                <c:pt idx="142">
                  <c:v>June-2009</c:v>
                </c:pt>
                <c:pt idx="143">
                  <c:v>July-2009</c:v>
                </c:pt>
                <c:pt idx="144">
                  <c:v>August-2009</c:v>
                </c:pt>
                <c:pt idx="145">
                  <c:v>September-2009</c:v>
                </c:pt>
                <c:pt idx="146">
                  <c:v>October-2009</c:v>
                </c:pt>
                <c:pt idx="147">
                  <c:v>November-2009</c:v>
                </c:pt>
                <c:pt idx="148">
                  <c:v>December-2009</c:v>
                </c:pt>
                <c:pt idx="149">
                  <c:v>January-2010</c:v>
                </c:pt>
                <c:pt idx="150">
                  <c:v>February-2010</c:v>
                </c:pt>
                <c:pt idx="151">
                  <c:v>March-2010</c:v>
                </c:pt>
                <c:pt idx="152">
                  <c:v>April-2010</c:v>
                </c:pt>
                <c:pt idx="153">
                  <c:v>May-2010</c:v>
                </c:pt>
                <c:pt idx="154">
                  <c:v>June-2010</c:v>
                </c:pt>
                <c:pt idx="155">
                  <c:v>July-2010</c:v>
                </c:pt>
                <c:pt idx="156">
                  <c:v>August-2010</c:v>
                </c:pt>
                <c:pt idx="157">
                  <c:v>September-2010</c:v>
                </c:pt>
                <c:pt idx="158">
                  <c:v>October-2010</c:v>
                </c:pt>
                <c:pt idx="159">
                  <c:v>November-2010</c:v>
                </c:pt>
                <c:pt idx="160">
                  <c:v>December-2010</c:v>
                </c:pt>
                <c:pt idx="161">
                  <c:v>January-2011</c:v>
                </c:pt>
                <c:pt idx="162">
                  <c:v>January-2011</c:v>
                </c:pt>
                <c:pt idx="163">
                  <c:v>February-2011</c:v>
                </c:pt>
                <c:pt idx="164">
                  <c:v>February-2011</c:v>
                </c:pt>
                <c:pt idx="165">
                  <c:v>March-2011</c:v>
                </c:pt>
                <c:pt idx="166">
                  <c:v>March-2011</c:v>
                </c:pt>
                <c:pt idx="167">
                  <c:v>April-2011</c:v>
                </c:pt>
                <c:pt idx="168">
                  <c:v>May-2011</c:v>
                </c:pt>
                <c:pt idx="169">
                  <c:v>June-2011</c:v>
                </c:pt>
                <c:pt idx="170">
                  <c:v>July-2011</c:v>
                </c:pt>
                <c:pt idx="171">
                  <c:v>August-2011</c:v>
                </c:pt>
                <c:pt idx="172">
                  <c:v>September-2011</c:v>
                </c:pt>
                <c:pt idx="173">
                  <c:v>October-2011</c:v>
                </c:pt>
                <c:pt idx="174">
                  <c:v>November-2011</c:v>
                </c:pt>
                <c:pt idx="175">
                  <c:v>December-2011</c:v>
                </c:pt>
                <c:pt idx="176">
                  <c:v>January-2012</c:v>
                </c:pt>
                <c:pt idx="177">
                  <c:v>February-2012</c:v>
                </c:pt>
                <c:pt idx="178">
                  <c:v>March-2012</c:v>
                </c:pt>
                <c:pt idx="179">
                  <c:v>April-2012</c:v>
                </c:pt>
                <c:pt idx="180">
                  <c:v>May-2012</c:v>
                </c:pt>
                <c:pt idx="181">
                  <c:v>June-2012</c:v>
                </c:pt>
                <c:pt idx="182">
                  <c:v>July-2012</c:v>
                </c:pt>
                <c:pt idx="183">
                  <c:v>August-2012</c:v>
                </c:pt>
              </c:strCache>
            </c:strRef>
          </c:cat>
          <c:val>
            <c:numRef>
              <c:f>'[Copy of Copy of chart for alastair v2.xlsx]100000'!$G$1:$G$184</c:f>
              <c:numCache>
                <c:formatCode>0.00</c:formatCode>
                <c:ptCount val="184"/>
                <c:pt idx="0" formatCode="General">
                  <c:v>0</c:v>
                </c:pt>
                <c:pt idx="1">
                  <c:v>0</c:v>
                </c:pt>
                <c:pt idx="2">
                  <c:v>0.20833333333333334</c:v>
                </c:pt>
                <c:pt idx="3">
                  <c:v>0</c:v>
                </c:pt>
                <c:pt idx="4">
                  <c:v>0.20833333333333334</c:v>
                </c:pt>
                <c:pt idx="5">
                  <c:v>0.41666666666666669</c:v>
                </c:pt>
                <c:pt idx="6">
                  <c:v>0.20833333333333334</c:v>
                </c:pt>
                <c:pt idx="7">
                  <c:v>0.41666666666666669</c:v>
                </c:pt>
                <c:pt idx="8">
                  <c:v>0.20833333333333334</c:v>
                </c:pt>
                <c:pt idx="9">
                  <c:v>0</c:v>
                </c:pt>
                <c:pt idx="10">
                  <c:v>0.625</c:v>
                </c:pt>
                <c:pt idx="11">
                  <c:v>0</c:v>
                </c:pt>
                <c:pt idx="12">
                  <c:v>0.625</c:v>
                </c:pt>
                <c:pt idx="13">
                  <c:v>0</c:v>
                </c:pt>
                <c:pt idx="14">
                  <c:v>0.41666666666666669</c:v>
                </c:pt>
                <c:pt idx="15">
                  <c:v>1.0416666666666667</c:v>
                </c:pt>
                <c:pt idx="16">
                  <c:v>0.41666666666666669</c:v>
                </c:pt>
                <c:pt idx="17">
                  <c:v>0.20833333333333334</c:v>
                </c:pt>
                <c:pt idx="18">
                  <c:v>0</c:v>
                </c:pt>
                <c:pt idx="19">
                  <c:v>0.20833333333333334</c:v>
                </c:pt>
                <c:pt idx="20">
                  <c:v>0</c:v>
                </c:pt>
                <c:pt idx="21">
                  <c:v>0.83333333333333337</c:v>
                </c:pt>
                <c:pt idx="22">
                  <c:v>0.41666666666666669</c:v>
                </c:pt>
                <c:pt idx="23">
                  <c:v>0</c:v>
                </c:pt>
                <c:pt idx="24">
                  <c:v>0</c:v>
                </c:pt>
                <c:pt idx="25">
                  <c:v>0.20833333333333334</c:v>
                </c:pt>
                <c:pt idx="26">
                  <c:v>0</c:v>
                </c:pt>
                <c:pt idx="27">
                  <c:v>0</c:v>
                </c:pt>
                <c:pt idx="28">
                  <c:v>0.625</c:v>
                </c:pt>
                <c:pt idx="29">
                  <c:v>1.875</c:v>
                </c:pt>
                <c:pt idx="30">
                  <c:v>0</c:v>
                </c:pt>
                <c:pt idx="31">
                  <c:v>0.41666666666666669</c:v>
                </c:pt>
                <c:pt idx="32">
                  <c:v>0.625</c:v>
                </c:pt>
                <c:pt idx="33">
                  <c:v>0.41666666666666669</c:v>
                </c:pt>
                <c:pt idx="34">
                  <c:v>0</c:v>
                </c:pt>
                <c:pt idx="35">
                  <c:v>0.20833333333333334</c:v>
                </c:pt>
                <c:pt idx="36">
                  <c:v>0</c:v>
                </c:pt>
                <c:pt idx="37">
                  <c:v>0.41666666666666669</c:v>
                </c:pt>
                <c:pt idx="38">
                  <c:v>1.0416666666666667</c:v>
                </c:pt>
                <c:pt idx="39">
                  <c:v>0.20833333333333334</c:v>
                </c:pt>
                <c:pt idx="40">
                  <c:v>0</c:v>
                </c:pt>
                <c:pt idx="41">
                  <c:v>0.41666666666666669</c:v>
                </c:pt>
                <c:pt idx="42">
                  <c:v>0.41666666666666669</c:v>
                </c:pt>
                <c:pt idx="43">
                  <c:v>0</c:v>
                </c:pt>
                <c:pt idx="44">
                  <c:v>0.625</c:v>
                </c:pt>
                <c:pt idx="45">
                  <c:v>0</c:v>
                </c:pt>
                <c:pt idx="46">
                  <c:v>0.20833333333333334</c:v>
                </c:pt>
                <c:pt idx="47">
                  <c:v>0.41666666666666669</c:v>
                </c:pt>
                <c:pt idx="48">
                  <c:v>0.41666666666666669</c:v>
                </c:pt>
                <c:pt idx="49">
                  <c:v>0</c:v>
                </c:pt>
                <c:pt idx="50">
                  <c:v>0.41666666666666669</c:v>
                </c:pt>
                <c:pt idx="51">
                  <c:v>0.83333333333333337</c:v>
                </c:pt>
                <c:pt idx="52">
                  <c:v>0.625</c:v>
                </c:pt>
                <c:pt idx="53">
                  <c:v>0.41666666666666669</c:v>
                </c:pt>
                <c:pt idx="54">
                  <c:v>0</c:v>
                </c:pt>
                <c:pt idx="55">
                  <c:v>0</c:v>
                </c:pt>
                <c:pt idx="56">
                  <c:v>0.83333333333333337</c:v>
                </c:pt>
                <c:pt idx="57">
                  <c:v>0.20833333333333334</c:v>
                </c:pt>
                <c:pt idx="58">
                  <c:v>0</c:v>
                </c:pt>
                <c:pt idx="59">
                  <c:v>0.41666666666666669</c:v>
                </c:pt>
                <c:pt idx="60">
                  <c:v>0.625</c:v>
                </c:pt>
                <c:pt idx="61">
                  <c:v>0.625</c:v>
                </c:pt>
                <c:pt idx="62">
                  <c:v>0</c:v>
                </c:pt>
                <c:pt idx="63">
                  <c:v>0.41666666666666669</c:v>
                </c:pt>
                <c:pt idx="64">
                  <c:v>0.83333333333333337</c:v>
                </c:pt>
                <c:pt idx="65">
                  <c:v>0.20833333333333334</c:v>
                </c:pt>
                <c:pt idx="66">
                  <c:v>0.625</c:v>
                </c:pt>
                <c:pt idx="67">
                  <c:v>0.41666666666666669</c:v>
                </c:pt>
                <c:pt idx="68">
                  <c:v>0</c:v>
                </c:pt>
                <c:pt idx="69">
                  <c:v>1.0416666666666667</c:v>
                </c:pt>
                <c:pt idx="70">
                  <c:v>0.20833333333333334</c:v>
                </c:pt>
                <c:pt idx="71">
                  <c:v>0.41666666666666669</c:v>
                </c:pt>
                <c:pt idx="72">
                  <c:v>0.625</c:v>
                </c:pt>
                <c:pt idx="73">
                  <c:v>0</c:v>
                </c:pt>
                <c:pt idx="74">
                  <c:v>0.41666666666666669</c:v>
                </c:pt>
                <c:pt idx="75">
                  <c:v>0</c:v>
                </c:pt>
                <c:pt idx="76">
                  <c:v>0</c:v>
                </c:pt>
                <c:pt idx="77">
                  <c:v>0.625</c:v>
                </c:pt>
                <c:pt idx="78">
                  <c:v>0.625</c:v>
                </c:pt>
                <c:pt idx="79">
                  <c:v>0.20833333333333334</c:v>
                </c:pt>
                <c:pt idx="80">
                  <c:v>0.625</c:v>
                </c:pt>
                <c:pt idx="81">
                  <c:v>0.20833333333333334</c:v>
                </c:pt>
                <c:pt idx="82">
                  <c:v>0</c:v>
                </c:pt>
                <c:pt idx="83">
                  <c:v>0.625</c:v>
                </c:pt>
                <c:pt idx="84">
                  <c:v>0</c:v>
                </c:pt>
                <c:pt idx="85">
                  <c:v>0.41666666666666669</c:v>
                </c:pt>
                <c:pt idx="86">
                  <c:v>0.41666666666666669</c:v>
                </c:pt>
                <c:pt idx="87">
                  <c:v>0.20833333333333334</c:v>
                </c:pt>
                <c:pt idx="88">
                  <c:v>0.20833333333333334</c:v>
                </c:pt>
                <c:pt idx="89">
                  <c:v>0.83333333333333337</c:v>
                </c:pt>
                <c:pt idx="90">
                  <c:v>0</c:v>
                </c:pt>
                <c:pt idx="91">
                  <c:v>0.625</c:v>
                </c:pt>
                <c:pt idx="92">
                  <c:v>0</c:v>
                </c:pt>
                <c:pt idx="93">
                  <c:v>0.20833333333333334</c:v>
                </c:pt>
                <c:pt idx="94">
                  <c:v>0</c:v>
                </c:pt>
                <c:pt idx="95">
                  <c:v>0</c:v>
                </c:pt>
                <c:pt idx="96">
                  <c:v>0.20833333333333334</c:v>
                </c:pt>
                <c:pt idx="97">
                  <c:v>0.20833333333333334</c:v>
                </c:pt>
                <c:pt idx="98">
                  <c:v>0.20833333333333334</c:v>
                </c:pt>
                <c:pt idx="99">
                  <c:v>0.41666666666666669</c:v>
                </c:pt>
                <c:pt idx="100">
                  <c:v>0.20833333333333334</c:v>
                </c:pt>
                <c:pt idx="101">
                  <c:v>0.41666666666666669</c:v>
                </c:pt>
                <c:pt idx="102">
                  <c:v>0</c:v>
                </c:pt>
                <c:pt idx="103">
                  <c:v>0</c:v>
                </c:pt>
                <c:pt idx="104">
                  <c:v>0.20833333333333334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0.625</c:v>
                </c:pt>
                <c:pt idx="111">
                  <c:v>0.20833333333333334</c:v>
                </c:pt>
                <c:pt idx="112">
                  <c:v>0</c:v>
                </c:pt>
                <c:pt idx="113">
                  <c:v>0.20833333333333334</c:v>
                </c:pt>
                <c:pt idx="114">
                  <c:v>0.20833333333333334</c:v>
                </c:pt>
                <c:pt idx="115">
                  <c:v>0</c:v>
                </c:pt>
                <c:pt idx="116">
                  <c:v>0.41666666666666669</c:v>
                </c:pt>
                <c:pt idx="117">
                  <c:v>0.20833333333333334</c:v>
                </c:pt>
                <c:pt idx="118">
                  <c:v>0.20833333333333334</c:v>
                </c:pt>
                <c:pt idx="119">
                  <c:v>0</c:v>
                </c:pt>
                <c:pt idx="120">
                  <c:v>0.41666666666666669</c:v>
                </c:pt>
                <c:pt idx="121">
                  <c:v>0</c:v>
                </c:pt>
                <c:pt idx="122">
                  <c:v>0.20833333333333334</c:v>
                </c:pt>
                <c:pt idx="123">
                  <c:v>0</c:v>
                </c:pt>
                <c:pt idx="124">
                  <c:v>0</c:v>
                </c:pt>
                <c:pt idx="125">
                  <c:v>0.20833333333333334</c:v>
                </c:pt>
                <c:pt idx="126">
                  <c:v>0.41666666666666669</c:v>
                </c:pt>
                <c:pt idx="127">
                  <c:v>0</c:v>
                </c:pt>
                <c:pt idx="128">
                  <c:v>0.20833333333333334</c:v>
                </c:pt>
                <c:pt idx="129">
                  <c:v>0.20833333333333334</c:v>
                </c:pt>
                <c:pt idx="130">
                  <c:v>0.41666666666666669</c:v>
                </c:pt>
                <c:pt idx="131">
                  <c:v>0.20833333333333334</c:v>
                </c:pt>
                <c:pt idx="132">
                  <c:v>0.20833333333333334</c:v>
                </c:pt>
                <c:pt idx="133">
                  <c:v>0.20833333333333334</c:v>
                </c:pt>
                <c:pt idx="134">
                  <c:v>0</c:v>
                </c:pt>
                <c:pt idx="135">
                  <c:v>0.83333333333333337</c:v>
                </c:pt>
                <c:pt idx="136">
                  <c:v>0.41666666666666669</c:v>
                </c:pt>
                <c:pt idx="137">
                  <c:v>1.25</c:v>
                </c:pt>
                <c:pt idx="138">
                  <c:v>0.20833333333333334</c:v>
                </c:pt>
                <c:pt idx="139">
                  <c:v>0.625</c:v>
                </c:pt>
                <c:pt idx="140">
                  <c:v>0</c:v>
                </c:pt>
                <c:pt idx="141">
                  <c:v>0.41666666666666669</c:v>
                </c:pt>
                <c:pt idx="142">
                  <c:v>0</c:v>
                </c:pt>
                <c:pt idx="143">
                  <c:v>0.20833333333333334</c:v>
                </c:pt>
                <c:pt idx="144">
                  <c:v>0.20833333333333334</c:v>
                </c:pt>
                <c:pt idx="145">
                  <c:v>0</c:v>
                </c:pt>
                <c:pt idx="146">
                  <c:v>1.4583333333333335</c:v>
                </c:pt>
                <c:pt idx="147">
                  <c:v>0.20833333333333334</c:v>
                </c:pt>
                <c:pt idx="148">
                  <c:v>0.41666666666666669</c:v>
                </c:pt>
                <c:pt idx="149">
                  <c:v>0.41666666666666669</c:v>
                </c:pt>
                <c:pt idx="150">
                  <c:v>0</c:v>
                </c:pt>
                <c:pt idx="151">
                  <c:v>0.41666666666666669</c:v>
                </c:pt>
                <c:pt idx="152">
                  <c:v>0.20833333333333334</c:v>
                </c:pt>
                <c:pt idx="153">
                  <c:v>0.20833333333333334</c:v>
                </c:pt>
                <c:pt idx="154">
                  <c:v>0.20833333333333334</c:v>
                </c:pt>
                <c:pt idx="155">
                  <c:v>0.20833333333333334</c:v>
                </c:pt>
                <c:pt idx="156">
                  <c:v>0.20833333333333334</c:v>
                </c:pt>
                <c:pt idx="157">
                  <c:v>0</c:v>
                </c:pt>
                <c:pt idx="158">
                  <c:v>0.20833333333333334</c:v>
                </c:pt>
                <c:pt idx="159">
                  <c:v>0</c:v>
                </c:pt>
                <c:pt idx="160">
                  <c:v>0.625</c:v>
                </c:pt>
                <c:pt idx="161">
                  <c:v>0.41666666666666669</c:v>
                </c:pt>
                <c:pt idx="162">
                  <c:v>0.625</c:v>
                </c:pt>
                <c:pt idx="163">
                  <c:v>0.20833333333333334</c:v>
                </c:pt>
                <c:pt idx="164">
                  <c:v>0.41666666666666669</c:v>
                </c:pt>
                <c:pt idx="165">
                  <c:v>0.41666666666666669</c:v>
                </c:pt>
                <c:pt idx="166">
                  <c:v>0.41666666666666669</c:v>
                </c:pt>
                <c:pt idx="167">
                  <c:v>0.20833333333333334</c:v>
                </c:pt>
                <c:pt idx="168">
                  <c:v>0</c:v>
                </c:pt>
                <c:pt idx="169">
                  <c:v>0.20833333333333334</c:v>
                </c:pt>
                <c:pt idx="170">
                  <c:v>0.41666666666666669</c:v>
                </c:pt>
                <c:pt idx="171">
                  <c:v>1.25</c:v>
                </c:pt>
                <c:pt idx="172">
                  <c:v>0.20833333333333334</c:v>
                </c:pt>
                <c:pt idx="173">
                  <c:v>0.41666666666666669</c:v>
                </c:pt>
                <c:pt idx="174">
                  <c:v>0.20833333333333334</c:v>
                </c:pt>
                <c:pt idx="175">
                  <c:v>0</c:v>
                </c:pt>
                <c:pt idx="176">
                  <c:v>0.625</c:v>
                </c:pt>
                <c:pt idx="177">
                  <c:v>0.20833333333333334</c:v>
                </c:pt>
                <c:pt idx="178">
                  <c:v>0</c:v>
                </c:pt>
                <c:pt idx="179">
                  <c:v>0.20833333333333334</c:v>
                </c:pt>
                <c:pt idx="180">
                  <c:v>0.41666666666666669</c:v>
                </c:pt>
                <c:pt idx="181">
                  <c:v>0.41666666666666669</c:v>
                </c:pt>
                <c:pt idx="182">
                  <c:v>0.20833333333333334</c:v>
                </c:pt>
                <c:pt idx="183">
                  <c:v>0.20833333333333334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2531072"/>
        <c:axId val="252532992"/>
      </c:lineChart>
      <c:dateAx>
        <c:axId val="252531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NZ"/>
                  <a:t>Date of incident</a:t>
                </a:r>
              </a:p>
            </c:rich>
          </c:tx>
          <c:overlay val="0"/>
        </c:title>
        <c:numFmt formatCode="mmmm\-yyyy" sourceLinked="1"/>
        <c:majorTickMark val="out"/>
        <c:minorTickMark val="out"/>
        <c:tickLblPos val="nextTo"/>
        <c:txPr>
          <a:bodyPr rot="-5400000" vert="horz"/>
          <a:lstStyle/>
          <a:p>
            <a:pPr>
              <a:defRPr sz="1000"/>
            </a:pPr>
            <a:endParaRPr lang="en-US"/>
          </a:p>
        </c:txPr>
        <c:crossAx val="252532992"/>
        <c:crosses val="autoZero"/>
        <c:auto val="1"/>
        <c:lblOffset val="100"/>
        <c:baseTimeUnit val="months"/>
        <c:majorUnit val="1"/>
        <c:majorTimeUnit val="years"/>
        <c:minorUnit val="1"/>
        <c:minorTimeUnit val="months"/>
      </c:dateAx>
      <c:valAx>
        <c:axId val="252532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NZ"/>
                  <a:t>Number of fatalities per 10,000 boats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52531072"/>
        <c:crosses val="autoZero"/>
        <c:crossBetween val="midCat"/>
      </c:valAx>
    </c:plotArea>
    <c:plotVisOnly val="0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9DE90-7B7E-4A5E-B645-37F58AEAB6CA}" type="doc">
      <dgm:prSet loTypeId="urn:microsoft.com/office/officeart/2005/8/layout/pyramid3" loCatId="pyramid" qsTypeId="urn:microsoft.com/office/officeart/2005/8/quickstyle/3d3" qsCatId="3D" csTypeId="urn:microsoft.com/office/officeart/2005/8/colors/accent4_3" csCatId="accent4" phldr="1"/>
      <dgm:spPr/>
    </dgm:pt>
    <dgm:pt modelId="{35397D19-F8DC-4640-AEB7-6D8B30A5635C}">
      <dgm:prSet phldrT="[Text]" custT="1"/>
      <dgm:spPr/>
      <dgm:t>
        <a:bodyPr/>
        <a:lstStyle/>
        <a:p>
          <a:r>
            <a:rPr lang="en-NZ" sz="1800" dirty="0" smtClean="0">
              <a:solidFill>
                <a:schemeClr val="bg1"/>
              </a:solidFill>
            </a:rPr>
            <a:t>Boating is a relaxing pleasure that connects me with others (or with nature) through shared experiences</a:t>
          </a:r>
          <a:endParaRPr lang="en-NZ" sz="1800" dirty="0">
            <a:solidFill>
              <a:schemeClr val="bg1"/>
            </a:solidFill>
          </a:endParaRPr>
        </a:p>
      </dgm:t>
    </dgm:pt>
    <dgm:pt modelId="{3803E8D7-FE71-45DB-A986-3D9D867CA0F4}" type="parTrans" cxnId="{0CD9C0D2-DE15-4A20-8565-CDBA58891801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6C925B68-9D1F-496C-8F7B-47D55A0D41F5}" type="sibTrans" cxnId="{0CD9C0D2-DE15-4A20-8565-CDBA58891801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F1F85B19-18AA-4D4D-B878-47F0920694C5}">
      <dgm:prSet phldrT="[Text]" custT="1"/>
      <dgm:spPr/>
      <dgm:t>
        <a:bodyPr/>
        <a:lstStyle/>
        <a:p>
          <a:r>
            <a:rPr lang="en-NZ" sz="1800" dirty="0" smtClean="0">
              <a:solidFill>
                <a:schemeClr val="bg1"/>
              </a:solidFill>
            </a:rPr>
            <a:t>Boating is about me fitting in with good friends and family</a:t>
          </a:r>
          <a:endParaRPr lang="en-NZ" sz="1800" dirty="0">
            <a:solidFill>
              <a:schemeClr val="bg1"/>
            </a:solidFill>
          </a:endParaRPr>
        </a:p>
      </dgm:t>
    </dgm:pt>
    <dgm:pt modelId="{50F9DABC-AD0F-441D-B9EC-0985FDBA5311}" type="parTrans" cxnId="{77D47B7F-8364-457E-A0CE-65C906ABC474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3A336DDC-05C1-4710-B353-1882D6A996D2}" type="sibTrans" cxnId="{77D47B7F-8364-457E-A0CE-65C906ABC474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B6456015-0E54-4461-AA3E-210E82445335}">
      <dgm:prSet phldrT="[Text]" custT="1"/>
      <dgm:spPr/>
      <dgm:t>
        <a:bodyPr/>
        <a:lstStyle/>
        <a:p>
          <a:r>
            <a:rPr lang="en-NZ" sz="1800" dirty="0" smtClean="0">
              <a:solidFill>
                <a:schemeClr val="bg1"/>
              </a:solidFill>
            </a:rPr>
            <a:t>Boating is my soothing therapy</a:t>
          </a:r>
        </a:p>
      </dgm:t>
    </dgm:pt>
    <dgm:pt modelId="{AED901D8-3536-4208-9F6D-7B38A36D29B7}" type="parTrans" cxnId="{20C38F84-0B8F-45E5-8663-3C94D3B044A4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197F4788-6AAC-49CE-8230-91D090B01C75}" type="sibTrans" cxnId="{20C38F84-0B8F-45E5-8663-3C94D3B044A4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853F07F6-7C7F-4C20-9757-888869D5A4D5}">
      <dgm:prSet phldrT="[Text]" custT="1"/>
      <dgm:spPr/>
      <dgm:t>
        <a:bodyPr/>
        <a:lstStyle/>
        <a:p>
          <a:r>
            <a:rPr lang="en-NZ" sz="1600" dirty="0" smtClean="0">
              <a:solidFill>
                <a:schemeClr val="bg1"/>
              </a:solidFill>
            </a:rPr>
            <a:t>Boating is an </a:t>
          </a:r>
          <a:br>
            <a:rPr lang="en-NZ" sz="1600" dirty="0" smtClean="0">
              <a:solidFill>
                <a:schemeClr val="bg1"/>
              </a:solidFill>
            </a:rPr>
          </a:br>
          <a:r>
            <a:rPr lang="en-NZ" sz="1600" dirty="0" smtClean="0">
              <a:solidFill>
                <a:schemeClr val="bg1"/>
              </a:solidFill>
            </a:rPr>
            <a:t>adventure</a:t>
          </a:r>
        </a:p>
        <a:p>
          <a:endParaRPr lang="en-NZ" sz="1100" dirty="0" smtClean="0">
            <a:solidFill>
              <a:schemeClr val="bg1"/>
            </a:solidFill>
          </a:endParaRPr>
        </a:p>
        <a:p>
          <a:endParaRPr lang="en-NZ" sz="1800" dirty="0" smtClean="0">
            <a:solidFill>
              <a:schemeClr val="bg1"/>
            </a:solidFill>
          </a:endParaRPr>
        </a:p>
      </dgm:t>
    </dgm:pt>
    <dgm:pt modelId="{2C2EA7A9-B231-4E8F-911C-8B244DBBF9AC}" type="parTrans" cxnId="{BF823879-306C-4F79-8EEB-85B85FB396BC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3577AD7B-C88D-482C-85F1-49DAE242F1A8}" type="sibTrans" cxnId="{BF823879-306C-4F79-8EEB-85B85FB396BC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12E07723-F902-4D7C-ACF4-636D7C827FB9}" type="pres">
      <dgm:prSet presAssocID="{2299DE90-7B7E-4A5E-B645-37F58AEAB6CA}" presName="Name0" presStyleCnt="0">
        <dgm:presLayoutVars>
          <dgm:dir/>
          <dgm:animLvl val="lvl"/>
          <dgm:resizeHandles val="exact"/>
        </dgm:presLayoutVars>
      </dgm:prSet>
      <dgm:spPr/>
    </dgm:pt>
    <dgm:pt modelId="{1D2B82AC-87E0-4630-BED0-D03ADE46F017}" type="pres">
      <dgm:prSet presAssocID="{35397D19-F8DC-4640-AEB7-6D8B30A5635C}" presName="Name8" presStyleCnt="0"/>
      <dgm:spPr/>
    </dgm:pt>
    <dgm:pt modelId="{9F779080-4AB2-415F-93DC-B864869F1BDB}" type="pres">
      <dgm:prSet presAssocID="{35397D19-F8DC-4640-AEB7-6D8B30A5635C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C123B63-A654-4C38-BD4D-B342E714AFE4}" type="pres">
      <dgm:prSet presAssocID="{35397D19-F8DC-4640-AEB7-6D8B30A563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7AA1A08-6D57-4E47-8468-91951590BCB8}" type="pres">
      <dgm:prSet presAssocID="{F1F85B19-18AA-4D4D-B878-47F0920694C5}" presName="Name8" presStyleCnt="0"/>
      <dgm:spPr/>
    </dgm:pt>
    <dgm:pt modelId="{AC041744-3956-459A-A8E9-2592FC6B0AF6}" type="pres">
      <dgm:prSet presAssocID="{F1F85B19-18AA-4D4D-B878-47F0920694C5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E9B6B6B7-9D57-4BC8-8D17-41143AF3D2C5}" type="pres">
      <dgm:prSet presAssocID="{F1F85B19-18AA-4D4D-B878-47F0920694C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CDE17F2-FB07-4493-82A2-8BD55FC2D2E6}" type="pres">
      <dgm:prSet presAssocID="{B6456015-0E54-4461-AA3E-210E82445335}" presName="Name8" presStyleCnt="0"/>
      <dgm:spPr/>
    </dgm:pt>
    <dgm:pt modelId="{FC6F6F32-469E-4F19-9B2F-D8EE52F3C44B}" type="pres">
      <dgm:prSet presAssocID="{B6456015-0E54-4461-AA3E-210E82445335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F69FDAD-BF44-463D-927C-F8908D50C935}" type="pres">
      <dgm:prSet presAssocID="{B6456015-0E54-4461-AA3E-210E8244533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3D37AEF-0BB7-4F81-9BA9-DE357500021C}" type="pres">
      <dgm:prSet presAssocID="{853F07F6-7C7F-4C20-9757-888869D5A4D5}" presName="Name8" presStyleCnt="0"/>
      <dgm:spPr/>
    </dgm:pt>
    <dgm:pt modelId="{E4BC5E25-1B0F-419E-A429-FA6CC24E9E1B}" type="pres">
      <dgm:prSet presAssocID="{853F07F6-7C7F-4C20-9757-888869D5A4D5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D99CA6B-38D9-48F7-9D7D-C3F1680D2966}" type="pres">
      <dgm:prSet presAssocID="{853F07F6-7C7F-4C20-9757-888869D5A4D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224AECE9-447E-436E-A0DD-A481CA3221F7}" type="presOf" srcId="{853F07F6-7C7F-4C20-9757-888869D5A4D5}" destId="{BD99CA6B-38D9-48F7-9D7D-C3F1680D2966}" srcOrd="1" destOrd="0" presId="urn:microsoft.com/office/officeart/2005/8/layout/pyramid3"/>
    <dgm:cxn modelId="{A3DB2E8D-E47C-4175-B6F1-41133715E9DE}" type="presOf" srcId="{B6456015-0E54-4461-AA3E-210E82445335}" destId="{FC6F6F32-469E-4F19-9B2F-D8EE52F3C44B}" srcOrd="0" destOrd="0" presId="urn:microsoft.com/office/officeart/2005/8/layout/pyramid3"/>
    <dgm:cxn modelId="{A722F23A-35F4-408C-9D52-CC5084C38FDC}" type="presOf" srcId="{B6456015-0E54-4461-AA3E-210E82445335}" destId="{3F69FDAD-BF44-463D-927C-F8908D50C935}" srcOrd="1" destOrd="0" presId="urn:microsoft.com/office/officeart/2005/8/layout/pyramid3"/>
    <dgm:cxn modelId="{DD9FB8E2-21B5-43D8-8AF2-950286052254}" type="presOf" srcId="{2299DE90-7B7E-4A5E-B645-37F58AEAB6CA}" destId="{12E07723-F902-4D7C-ACF4-636D7C827FB9}" srcOrd="0" destOrd="0" presId="urn:microsoft.com/office/officeart/2005/8/layout/pyramid3"/>
    <dgm:cxn modelId="{C400D728-69FA-4BF9-BBA3-55848202A4D1}" type="presOf" srcId="{35397D19-F8DC-4640-AEB7-6D8B30A5635C}" destId="{DC123B63-A654-4C38-BD4D-B342E714AFE4}" srcOrd="1" destOrd="0" presId="urn:microsoft.com/office/officeart/2005/8/layout/pyramid3"/>
    <dgm:cxn modelId="{20C38F84-0B8F-45E5-8663-3C94D3B044A4}" srcId="{2299DE90-7B7E-4A5E-B645-37F58AEAB6CA}" destId="{B6456015-0E54-4461-AA3E-210E82445335}" srcOrd="2" destOrd="0" parTransId="{AED901D8-3536-4208-9F6D-7B38A36D29B7}" sibTransId="{197F4788-6AAC-49CE-8230-91D090B01C75}"/>
    <dgm:cxn modelId="{05F0CEFE-9351-4675-88EC-B43C490B625A}" type="presOf" srcId="{F1F85B19-18AA-4D4D-B878-47F0920694C5}" destId="{E9B6B6B7-9D57-4BC8-8D17-41143AF3D2C5}" srcOrd="1" destOrd="0" presId="urn:microsoft.com/office/officeart/2005/8/layout/pyramid3"/>
    <dgm:cxn modelId="{981D5538-B787-4256-9633-A471A4BFCB3F}" type="presOf" srcId="{853F07F6-7C7F-4C20-9757-888869D5A4D5}" destId="{E4BC5E25-1B0F-419E-A429-FA6CC24E9E1B}" srcOrd="0" destOrd="0" presId="urn:microsoft.com/office/officeart/2005/8/layout/pyramid3"/>
    <dgm:cxn modelId="{BF823879-306C-4F79-8EEB-85B85FB396BC}" srcId="{2299DE90-7B7E-4A5E-B645-37F58AEAB6CA}" destId="{853F07F6-7C7F-4C20-9757-888869D5A4D5}" srcOrd="3" destOrd="0" parTransId="{2C2EA7A9-B231-4E8F-911C-8B244DBBF9AC}" sibTransId="{3577AD7B-C88D-482C-85F1-49DAE242F1A8}"/>
    <dgm:cxn modelId="{77D47B7F-8364-457E-A0CE-65C906ABC474}" srcId="{2299DE90-7B7E-4A5E-B645-37F58AEAB6CA}" destId="{F1F85B19-18AA-4D4D-B878-47F0920694C5}" srcOrd="1" destOrd="0" parTransId="{50F9DABC-AD0F-441D-B9EC-0985FDBA5311}" sibTransId="{3A336DDC-05C1-4710-B353-1882D6A996D2}"/>
    <dgm:cxn modelId="{BE94B5A8-1AAB-4B21-ACC5-45F4DEB60193}" type="presOf" srcId="{35397D19-F8DC-4640-AEB7-6D8B30A5635C}" destId="{9F779080-4AB2-415F-93DC-B864869F1BDB}" srcOrd="0" destOrd="0" presId="urn:microsoft.com/office/officeart/2005/8/layout/pyramid3"/>
    <dgm:cxn modelId="{0FD4684E-7A90-42FA-91A4-CF851351F190}" type="presOf" srcId="{F1F85B19-18AA-4D4D-B878-47F0920694C5}" destId="{AC041744-3956-459A-A8E9-2592FC6B0AF6}" srcOrd="0" destOrd="0" presId="urn:microsoft.com/office/officeart/2005/8/layout/pyramid3"/>
    <dgm:cxn modelId="{0CD9C0D2-DE15-4A20-8565-CDBA58891801}" srcId="{2299DE90-7B7E-4A5E-B645-37F58AEAB6CA}" destId="{35397D19-F8DC-4640-AEB7-6D8B30A5635C}" srcOrd="0" destOrd="0" parTransId="{3803E8D7-FE71-45DB-A986-3D9D867CA0F4}" sibTransId="{6C925B68-9D1F-496C-8F7B-47D55A0D41F5}"/>
    <dgm:cxn modelId="{B92D2518-E549-48A3-8BE0-3C282A191104}" type="presParOf" srcId="{12E07723-F902-4D7C-ACF4-636D7C827FB9}" destId="{1D2B82AC-87E0-4630-BED0-D03ADE46F017}" srcOrd="0" destOrd="0" presId="urn:microsoft.com/office/officeart/2005/8/layout/pyramid3"/>
    <dgm:cxn modelId="{B22DA655-EA81-40EC-B550-F8C31921A2DD}" type="presParOf" srcId="{1D2B82AC-87E0-4630-BED0-D03ADE46F017}" destId="{9F779080-4AB2-415F-93DC-B864869F1BDB}" srcOrd="0" destOrd="0" presId="urn:microsoft.com/office/officeart/2005/8/layout/pyramid3"/>
    <dgm:cxn modelId="{2B4B759B-3899-4A1F-994D-704AA7EA8CBC}" type="presParOf" srcId="{1D2B82AC-87E0-4630-BED0-D03ADE46F017}" destId="{DC123B63-A654-4C38-BD4D-B342E714AFE4}" srcOrd="1" destOrd="0" presId="urn:microsoft.com/office/officeart/2005/8/layout/pyramid3"/>
    <dgm:cxn modelId="{1B375BBE-B949-48B3-BFD0-54091394360D}" type="presParOf" srcId="{12E07723-F902-4D7C-ACF4-636D7C827FB9}" destId="{A7AA1A08-6D57-4E47-8468-91951590BCB8}" srcOrd="1" destOrd="0" presId="urn:microsoft.com/office/officeart/2005/8/layout/pyramid3"/>
    <dgm:cxn modelId="{E3B54FA4-DB7A-4176-AE7B-0DA5D39A43C5}" type="presParOf" srcId="{A7AA1A08-6D57-4E47-8468-91951590BCB8}" destId="{AC041744-3956-459A-A8E9-2592FC6B0AF6}" srcOrd="0" destOrd="0" presId="urn:microsoft.com/office/officeart/2005/8/layout/pyramid3"/>
    <dgm:cxn modelId="{17554E0E-48CB-4AA8-9A58-7C0085FC4A90}" type="presParOf" srcId="{A7AA1A08-6D57-4E47-8468-91951590BCB8}" destId="{E9B6B6B7-9D57-4BC8-8D17-41143AF3D2C5}" srcOrd="1" destOrd="0" presId="urn:microsoft.com/office/officeart/2005/8/layout/pyramid3"/>
    <dgm:cxn modelId="{9CE8BE0B-DE6F-477D-93A5-07B2F7CAE74E}" type="presParOf" srcId="{12E07723-F902-4D7C-ACF4-636D7C827FB9}" destId="{FCDE17F2-FB07-4493-82A2-8BD55FC2D2E6}" srcOrd="2" destOrd="0" presId="urn:microsoft.com/office/officeart/2005/8/layout/pyramid3"/>
    <dgm:cxn modelId="{2A6ED920-EE02-4C2D-BE54-E903109C7980}" type="presParOf" srcId="{FCDE17F2-FB07-4493-82A2-8BD55FC2D2E6}" destId="{FC6F6F32-469E-4F19-9B2F-D8EE52F3C44B}" srcOrd="0" destOrd="0" presId="urn:microsoft.com/office/officeart/2005/8/layout/pyramid3"/>
    <dgm:cxn modelId="{8388C473-DD5C-4582-A05B-5E72DED05855}" type="presParOf" srcId="{FCDE17F2-FB07-4493-82A2-8BD55FC2D2E6}" destId="{3F69FDAD-BF44-463D-927C-F8908D50C935}" srcOrd="1" destOrd="0" presId="urn:microsoft.com/office/officeart/2005/8/layout/pyramid3"/>
    <dgm:cxn modelId="{04B64C86-8526-4712-B3CF-0DDDA6B59E82}" type="presParOf" srcId="{12E07723-F902-4D7C-ACF4-636D7C827FB9}" destId="{A3D37AEF-0BB7-4F81-9BA9-DE357500021C}" srcOrd="3" destOrd="0" presId="urn:microsoft.com/office/officeart/2005/8/layout/pyramid3"/>
    <dgm:cxn modelId="{A58C8295-A45B-499B-A255-26D542602A1A}" type="presParOf" srcId="{A3D37AEF-0BB7-4F81-9BA9-DE357500021C}" destId="{E4BC5E25-1B0F-419E-A429-FA6CC24E9E1B}" srcOrd="0" destOrd="0" presId="urn:microsoft.com/office/officeart/2005/8/layout/pyramid3"/>
    <dgm:cxn modelId="{AA2AC985-7A6E-4910-BE4D-9BD6763A69B1}" type="presParOf" srcId="{A3D37AEF-0BB7-4F81-9BA9-DE357500021C}" destId="{BD99CA6B-38D9-48F7-9D7D-C3F1680D2966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99DE90-7B7E-4A5E-B645-37F58AEAB6CA}" type="doc">
      <dgm:prSet loTypeId="urn:microsoft.com/office/officeart/2005/8/layout/pyramid3" loCatId="pyramid" qsTypeId="urn:microsoft.com/office/officeart/2005/8/quickstyle/3d3" qsCatId="3D" csTypeId="urn:microsoft.com/office/officeart/2005/8/colors/accent4_3" csCatId="accent4" phldr="1"/>
      <dgm:spPr/>
    </dgm:pt>
    <dgm:pt modelId="{35397D19-F8DC-4640-AEB7-6D8B30A5635C}">
      <dgm:prSet phldrT="[Text]" custT="1"/>
      <dgm:spPr/>
      <dgm:t>
        <a:bodyPr/>
        <a:lstStyle/>
        <a:p>
          <a:r>
            <a:rPr lang="en-NZ" sz="1800" dirty="0" smtClean="0">
              <a:solidFill>
                <a:schemeClr val="bg1"/>
              </a:solidFill>
            </a:rPr>
            <a:t>Lifejackets are about me being responsible and rational – planning ahead</a:t>
          </a:r>
          <a:endParaRPr lang="en-NZ" sz="1800" dirty="0">
            <a:solidFill>
              <a:schemeClr val="bg1"/>
            </a:solidFill>
          </a:endParaRPr>
        </a:p>
      </dgm:t>
    </dgm:pt>
    <dgm:pt modelId="{3803E8D7-FE71-45DB-A986-3D9D867CA0F4}" type="parTrans" cxnId="{0CD9C0D2-DE15-4A20-8565-CDBA58891801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6C925B68-9D1F-496C-8F7B-47D55A0D41F5}" type="sibTrans" cxnId="{0CD9C0D2-DE15-4A20-8565-CDBA58891801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F1F85B19-18AA-4D4D-B878-47F0920694C5}">
      <dgm:prSet phldrT="[Text]" custT="1"/>
      <dgm:spPr/>
      <dgm:t>
        <a:bodyPr/>
        <a:lstStyle/>
        <a:p>
          <a:r>
            <a:rPr lang="en-NZ" sz="1800" dirty="0" smtClean="0">
              <a:solidFill>
                <a:schemeClr val="bg1"/>
              </a:solidFill>
            </a:rPr>
            <a:t>Lifejackets are about </a:t>
          </a:r>
          <a:br>
            <a:rPr lang="en-NZ" sz="1800" dirty="0" smtClean="0">
              <a:solidFill>
                <a:schemeClr val="bg1"/>
              </a:solidFill>
            </a:rPr>
          </a:br>
          <a:r>
            <a:rPr lang="en-NZ" sz="1800" dirty="0" smtClean="0">
              <a:solidFill>
                <a:schemeClr val="bg1"/>
              </a:solidFill>
            </a:rPr>
            <a:t>protection from harm</a:t>
          </a:r>
          <a:br>
            <a:rPr lang="en-NZ" sz="1800" dirty="0" smtClean="0">
              <a:solidFill>
                <a:schemeClr val="bg1"/>
              </a:solidFill>
            </a:rPr>
          </a:br>
          <a:r>
            <a:rPr lang="en-NZ" sz="1800" dirty="0" smtClean="0">
              <a:solidFill>
                <a:schemeClr val="bg1"/>
              </a:solidFill>
            </a:rPr>
            <a:t/>
          </a:r>
          <a:br>
            <a:rPr lang="en-NZ" sz="1800" dirty="0" smtClean="0">
              <a:solidFill>
                <a:schemeClr val="bg1"/>
              </a:solidFill>
            </a:rPr>
          </a:br>
          <a:endParaRPr lang="en-NZ" sz="1600" dirty="0" smtClean="0">
            <a:solidFill>
              <a:schemeClr val="bg1"/>
            </a:solidFill>
          </a:endParaRPr>
        </a:p>
        <a:p>
          <a:endParaRPr lang="en-NZ" sz="1100" dirty="0" smtClean="0">
            <a:solidFill>
              <a:schemeClr val="bg1"/>
            </a:solidFill>
          </a:endParaRPr>
        </a:p>
        <a:p>
          <a:endParaRPr lang="en-NZ" sz="1800" dirty="0">
            <a:solidFill>
              <a:schemeClr val="bg1"/>
            </a:solidFill>
          </a:endParaRPr>
        </a:p>
      </dgm:t>
    </dgm:pt>
    <dgm:pt modelId="{50F9DABC-AD0F-441D-B9EC-0985FDBA5311}" type="parTrans" cxnId="{77D47B7F-8364-457E-A0CE-65C906ABC474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3A336DDC-05C1-4710-B353-1882D6A996D2}" type="sibTrans" cxnId="{77D47B7F-8364-457E-A0CE-65C906ABC474}">
      <dgm:prSet/>
      <dgm:spPr/>
      <dgm:t>
        <a:bodyPr/>
        <a:lstStyle/>
        <a:p>
          <a:endParaRPr lang="en-NZ" sz="1200">
            <a:solidFill>
              <a:schemeClr val="bg1"/>
            </a:solidFill>
          </a:endParaRPr>
        </a:p>
      </dgm:t>
    </dgm:pt>
    <dgm:pt modelId="{12E07723-F902-4D7C-ACF4-636D7C827FB9}" type="pres">
      <dgm:prSet presAssocID="{2299DE90-7B7E-4A5E-B645-37F58AEAB6CA}" presName="Name0" presStyleCnt="0">
        <dgm:presLayoutVars>
          <dgm:dir/>
          <dgm:animLvl val="lvl"/>
          <dgm:resizeHandles val="exact"/>
        </dgm:presLayoutVars>
      </dgm:prSet>
      <dgm:spPr/>
    </dgm:pt>
    <dgm:pt modelId="{1D2B82AC-87E0-4630-BED0-D03ADE46F017}" type="pres">
      <dgm:prSet presAssocID="{35397D19-F8DC-4640-AEB7-6D8B30A5635C}" presName="Name8" presStyleCnt="0"/>
      <dgm:spPr/>
    </dgm:pt>
    <dgm:pt modelId="{9F779080-4AB2-415F-93DC-B864869F1BDB}" type="pres">
      <dgm:prSet presAssocID="{35397D19-F8DC-4640-AEB7-6D8B30A5635C}" presName="level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C123B63-A654-4C38-BD4D-B342E714AFE4}" type="pres">
      <dgm:prSet presAssocID="{35397D19-F8DC-4640-AEB7-6D8B30A563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7AA1A08-6D57-4E47-8468-91951590BCB8}" type="pres">
      <dgm:prSet presAssocID="{F1F85B19-18AA-4D4D-B878-47F0920694C5}" presName="Name8" presStyleCnt="0"/>
      <dgm:spPr/>
    </dgm:pt>
    <dgm:pt modelId="{AC041744-3956-459A-A8E9-2592FC6B0AF6}" type="pres">
      <dgm:prSet presAssocID="{F1F85B19-18AA-4D4D-B878-47F0920694C5}" presName="level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E9B6B6B7-9D57-4BC8-8D17-41143AF3D2C5}" type="pres">
      <dgm:prSet presAssocID="{F1F85B19-18AA-4D4D-B878-47F0920694C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77D47B7F-8364-457E-A0CE-65C906ABC474}" srcId="{2299DE90-7B7E-4A5E-B645-37F58AEAB6CA}" destId="{F1F85B19-18AA-4D4D-B878-47F0920694C5}" srcOrd="1" destOrd="0" parTransId="{50F9DABC-AD0F-441D-B9EC-0985FDBA5311}" sibTransId="{3A336DDC-05C1-4710-B353-1882D6A996D2}"/>
    <dgm:cxn modelId="{E81FBAD6-721B-41E5-8CF5-FF8B155EB4A1}" type="presOf" srcId="{2299DE90-7B7E-4A5E-B645-37F58AEAB6CA}" destId="{12E07723-F902-4D7C-ACF4-636D7C827FB9}" srcOrd="0" destOrd="0" presId="urn:microsoft.com/office/officeart/2005/8/layout/pyramid3"/>
    <dgm:cxn modelId="{0CD9C0D2-DE15-4A20-8565-CDBA58891801}" srcId="{2299DE90-7B7E-4A5E-B645-37F58AEAB6CA}" destId="{35397D19-F8DC-4640-AEB7-6D8B30A5635C}" srcOrd="0" destOrd="0" parTransId="{3803E8D7-FE71-45DB-A986-3D9D867CA0F4}" sibTransId="{6C925B68-9D1F-496C-8F7B-47D55A0D41F5}"/>
    <dgm:cxn modelId="{BF2DEE7A-9B35-4E9D-B633-05F6732FC872}" type="presOf" srcId="{35397D19-F8DC-4640-AEB7-6D8B30A5635C}" destId="{DC123B63-A654-4C38-BD4D-B342E714AFE4}" srcOrd="1" destOrd="0" presId="urn:microsoft.com/office/officeart/2005/8/layout/pyramid3"/>
    <dgm:cxn modelId="{C6AC57E6-248F-4C53-BB44-8911FF27D74B}" type="presOf" srcId="{35397D19-F8DC-4640-AEB7-6D8B30A5635C}" destId="{9F779080-4AB2-415F-93DC-B864869F1BDB}" srcOrd="0" destOrd="0" presId="urn:microsoft.com/office/officeart/2005/8/layout/pyramid3"/>
    <dgm:cxn modelId="{E39A3447-0D4F-4ADA-8C16-FF5C2C34ECFD}" type="presOf" srcId="{F1F85B19-18AA-4D4D-B878-47F0920694C5}" destId="{AC041744-3956-459A-A8E9-2592FC6B0AF6}" srcOrd="0" destOrd="0" presId="urn:microsoft.com/office/officeart/2005/8/layout/pyramid3"/>
    <dgm:cxn modelId="{F8F10556-885A-402E-A918-E359B9E5E96A}" type="presOf" srcId="{F1F85B19-18AA-4D4D-B878-47F0920694C5}" destId="{E9B6B6B7-9D57-4BC8-8D17-41143AF3D2C5}" srcOrd="1" destOrd="0" presId="urn:microsoft.com/office/officeart/2005/8/layout/pyramid3"/>
    <dgm:cxn modelId="{BA0599C1-DAC8-4CB0-A1EE-742BCFA3D58C}" type="presParOf" srcId="{12E07723-F902-4D7C-ACF4-636D7C827FB9}" destId="{1D2B82AC-87E0-4630-BED0-D03ADE46F017}" srcOrd="0" destOrd="0" presId="urn:microsoft.com/office/officeart/2005/8/layout/pyramid3"/>
    <dgm:cxn modelId="{FE017C15-275B-4BE3-9B3F-7178AE8E7EF3}" type="presParOf" srcId="{1D2B82AC-87E0-4630-BED0-D03ADE46F017}" destId="{9F779080-4AB2-415F-93DC-B864869F1BDB}" srcOrd="0" destOrd="0" presId="urn:microsoft.com/office/officeart/2005/8/layout/pyramid3"/>
    <dgm:cxn modelId="{32EC0FC6-C0E5-422F-AB66-E95E1FF51639}" type="presParOf" srcId="{1D2B82AC-87E0-4630-BED0-D03ADE46F017}" destId="{DC123B63-A654-4C38-BD4D-B342E714AFE4}" srcOrd="1" destOrd="0" presId="urn:microsoft.com/office/officeart/2005/8/layout/pyramid3"/>
    <dgm:cxn modelId="{9EEA5C35-00C7-4377-98F2-3D8B996BAB03}" type="presParOf" srcId="{12E07723-F902-4D7C-ACF4-636D7C827FB9}" destId="{A7AA1A08-6D57-4E47-8468-91951590BCB8}" srcOrd="1" destOrd="0" presId="urn:microsoft.com/office/officeart/2005/8/layout/pyramid3"/>
    <dgm:cxn modelId="{428C14F6-62C3-418B-8EAA-588645FA2827}" type="presParOf" srcId="{A7AA1A08-6D57-4E47-8468-91951590BCB8}" destId="{AC041744-3956-459A-A8E9-2592FC6B0AF6}" srcOrd="0" destOrd="0" presId="urn:microsoft.com/office/officeart/2005/8/layout/pyramid3"/>
    <dgm:cxn modelId="{F8D0240C-EFAB-4C45-A703-6F32B76A0E71}" type="presParOf" srcId="{A7AA1A08-6D57-4E47-8468-91951590BCB8}" destId="{E9B6B6B7-9D57-4BC8-8D17-41143AF3D2C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BC5038-9AD0-41C2-AD6C-B2ED8853EEA2}" type="doc">
      <dgm:prSet loTypeId="urn:microsoft.com/office/officeart/2005/8/layout/default#1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NZ"/>
        </a:p>
      </dgm:t>
    </dgm:pt>
    <dgm:pt modelId="{BC2AB856-53E3-457E-A695-CD8E4F4A3FAC}">
      <dgm:prSet phldrT="[Text]"/>
      <dgm:spPr/>
      <dgm:t>
        <a:bodyPr/>
        <a:lstStyle/>
        <a:p>
          <a:r>
            <a:rPr lang="en-NZ" dirty="0" smtClean="0"/>
            <a:t>Wear when the weather gets bad, not when it’s calm</a:t>
          </a:r>
          <a:endParaRPr lang="en-NZ" dirty="0"/>
        </a:p>
      </dgm:t>
    </dgm:pt>
    <dgm:pt modelId="{31E9D0E7-E780-42D7-B7E9-B2451A161C2E}" type="parTrans" cxnId="{DAB2D4B5-961B-410F-A36F-7DC50E05411D}">
      <dgm:prSet/>
      <dgm:spPr/>
      <dgm:t>
        <a:bodyPr/>
        <a:lstStyle/>
        <a:p>
          <a:endParaRPr lang="en-NZ"/>
        </a:p>
      </dgm:t>
    </dgm:pt>
    <dgm:pt modelId="{F72D58C0-17EE-41C1-9534-3B847F108747}" type="sibTrans" cxnId="{DAB2D4B5-961B-410F-A36F-7DC50E05411D}">
      <dgm:prSet/>
      <dgm:spPr/>
      <dgm:t>
        <a:bodyPr/>
        <a:lstStyle/>
        <a:p>
          <a:endParaRPr lang="en-NZ"/>
        </a:p>
      </dgm:t>
    </dgm:pt>
    <dgm:pt modelId="{8A263998-F853-473D-ACC1-7893B23E88A8}">
      <dgm:prSet/>
      <dgm:spPr/>
      <dgm:t>
        <a:bodyPr/>
        <a:lstStyle/>
        <a:p>
          <a:r>
            <a:rPr lang="en-NZ" dirty="0" smtClean="0"/>
            <a:t>Why?</a:t>
          </a:r>
        </a:p>
      </dgm:t>
    </dgm:pt>
    <dgm:pt modelId="{F121E0CD-0D99-4471-A71E-6C3CF4D53C9A}" type="parTrans" cxnId="{17ACFE5B-742C-4F38-AC8C-5892CB8322C8}">
      <dgm:prSet/>
      <dgm:spPr/>
      <dgm:t>
        <a:bodyPr/>
        <a:lstStyle/>
        <a:p>
          <a:endParaRPr lang="en-NZ"/>
        </a:p>
      </dgm:t>
    </dgm:pt>
    <dgm:pt modelId="{0E3718A3-9FDE-4F0F-A4C4-F716F6B4A7E9}" type="sibTrans" cxnId="{17ACFE5B-742C-4F38-AC8C-5892CB8322C8}">
      <dgm:prSet/>
      <dgm:spPr/>
      <dgm:t>
        <a:bodyPr/>
        <a:lstStyle/>
        <a:p>
          <a:endParaRPr lang="en-NZ"/>
        </a:p>
      </dgm:t>
    </dgm:pt>
    <dgm:pt modelId="{293AAC5B-65A2-43A0-9EBD-255565798504}">
      <dgm:prSet/>
      <dgm:spPr/>
      <dgm:t>
        <a:bodyPr/>
        <a:lstStyle/>
        <a:p>
          <a:r>
            <a:rPr lang="en-NZ" dirty="0" smtClean="0"/>
            <a:t>Everyone realises the risks involved in bad weather</a:t>
          </a:r>
        </a:p>
      </dgm:t>
    </dgm:pt>
    <dgm:pt modelId="{A703E552-2890-4403-8EBC-4A79ACA1A212}" type="parTrans" cxnId="{745C0B3D-B303-43F7-911F-05BBE8A7D5A9}">
      <dgm:prSet/>
      <dgm:spPr/>
      <dgm:t>
        <a:bodyPr/>
        <a:lstStyle/>
        <a:p>
          <a:endParaRPr lang="en-NZ"/>
        </a:p>
      </dgm:t>
    </dgm:pt>
    <dgm:pt modelId="{5D5FBA80-DB14-430B-9499-9867A64C7F77}" type="sibTrans" cxnId="{745C0B3D-B303-43F7-911F-05BBE8A7D5A9}">
      <dgm:prSet/>
      <dgm:spPr/>
      <dgm:t>
        <a:bodyPr/>
        <a:lstStyle/>
        <a:p>
          <a:endParaRPr lang="en-NZ"/>
        </a:p>
      </dgm:t>
    </dgm:pt>
    <dgm:pt modelId="{EA3ABAF2-1691-4BBA-8427-4DCCD6A53015}">
      <dgm:prSet/>
      <dgm:spPr/>
      <dgm:t>
        <a:bodyPr/>
        <a:lstStyle/>
        <a:p>
          <a:r>
            <a:rPr lang="en-NZ" dirty="0" smtClean="0"/>
            <a:t>Wear it while craft is moving, remove it to fish</a:t>
          </a:r>
        </a:p>
      </dgm:t>
    </dgm:pt>
    <dgm:pt modelId="{C991A1BE-96B2-4705-9E55-14DB87865B27}" type="parTrans" cxnId="{7B5C1B02-CF3B-4E92-8B12-7032A094511F}">
      <dgm:prSet/>
      <dgm:spPr/>
      <dgm:t>
        <a:bodyPr/>
        <a:lstStyle/>
        <a:p>
          <a:endParaRPr lang="en-NZ"/>
        </a:p>
      </dgm:t>
    </dgm:pt>
    <dgm:pt modelId="{9B269D76-7449-4C67-9E5F-69A67E9EBCB2}" type="sibTrans" cxnId="{7B5C1B02-CF3B-4E92-8B12-7032A094511F}">
      <dgm:prSet/>
      <dgm:spPr/>
      <dgm:t>
        <a:bodyPr/>
        <a:lstStyle/>
        <a:p>
          <a:endParaRPr lang="en-NZ"/>
        </a:p>
      </dgm:t>
    </dgm:pt>
    <dgm:pt modelId="{60B17770-A5BC-47EA-ACEE-F8EE30BFBCC0}">
      <dgm:prSet/>
      <dgm:spPr/>
      <dgm:t>
        <a:bodyPr/>
        <a:lstStyle/>
        <a:p>
          <a:r>
            <a:rPr lang="en-NZ" dirty="0" smtClean="0"/>
            <a:t>Why?</a:t>
          </a:r>
        </a:p>
      </dgm:t>
    </dgm:pt>
    <dgm:pt modelId="{BF9ABFA8-46BA-447F-AFE3-5D29DEC92B63}" type="parTrans" cxnId="{5A6446D6-4F42-4E50-B9F1-070D5EFC3C70}">
      <dgm:prSet/>
      <dgm:spPr/>
      <dgm:t>
        <a:bodyPr/>
        <a:lstStyle/>
        <a:p>
          <a:endParaRPr lang="en-NZ"/>
        </a:p>
      </dgm:t>
    </dgm:pt>
    <dgm:pt modelId="{B561509E-DB4D-478B-AC6B-ACE65705BC21}" type="sibTrans" cxnId="{5A6446D6-4F42-4E50-B9F1-070D5EFC3C70}">
      <dgm:prSet/>
      <dgm:spPr/>
      <dgm:t>
        <a:bodyPr/>
        <a:lstStyle/>
        <a:p>
          <a:endParaRPr lang="en-NZ"/>
        </a:p>
      </dgm:t>
    </dgm:pt>
    <dgm:pt modelId="{5C30ADA7-8816-4D82-BFC2-D4E8571AEF65}">
      <dgm:prSet/>
      <dgm:spPr/>
      <dgm:t>
        <a:bodyPr/>
        <a:lstStyle/>
        <a:p>
          <a:r>
            <a:rPr lang="en-NZ" dirty="0" smtClean="0"/>
            <a:t>Greater risks when moving, less risk when stopped</a:t>
          </a:r>
        </a:p>
      </dgm:t>
    </dgm:pt>
    <dgm:pt modelId="{3EF26092-5EB7-49F8-BC3F-CD0FD22F8DE1}" type="parTrans" cxnId="{5070B3CC-D276-4B2B-A48B-DE86F66A84B8}">
      <dgm:prSet/>
      <dgm:spPr/>
      <dgm:t>
        <a:bodyPr/>
        <a:lstStyle/>
        <a:p>
          <a:endParaRPr lang="en-NZ"/>
        </a:p>
      </dgm:t>
    </dgm:pt>
    <dgm:pt modelId="{5A4D90CF-5F81-4834-A1ED-23ED65682B8D}" type="sibTrans" cxnId="{5070B3CC-D276-4B2B-A48B-DE86F66A84B8}">
      <dgm:prSet/>
      <dgm:spPr/>
      <dgm:t>
        <a:bodyPr/>
        <a:lstStyle/>
        <a:p>
          <a:endParaRPr lang="en-NZ"/>
        </a:p>
      </dgm:t>
    </dgm:pt>
    <dgm:pt modelId="{E9248312-8ED6-48A2-A389-94A4DAE88C6E}">
      <dgm:prSet/>
      <dgm:spPr/>
      <dgm:t>
        <a:bodyPr/>
        <a:lstStyle/>
        <a:p>
          <a:r>
            <a:rPr lang="en-NZ" dirty="0" smtClean="0"/>
            <a:t>Too bulky to wear while fishing</a:t>
          </a:r>
        </a:p>
      </dgm:t>
    </dgm:pt>
    <dgm:pt modelId="{5DD2C4A4-CF07-4653-A05D-01845E2A5A10}" type="parTrans" cxnId="{9416177D-20E1-48D2-B42D-046766502344}">
      <dgm:prSet/>
      <dgm:spPr/>
      <dgm:t>
        <a:bodyPr/>
        <a:lstStyle/>
        <a:p>
          <a:endParaRPr lang="en-NZ"/>
        </a:p>
      </dgm:t>
    </dgm:pt>
    <dgm:pt modelId="{CD7ADBE5-5379-4EA9-A34E-5020EC8DD506}" type="sibTrans" cxnId="{9416177D-20E1-48D2-B42D-046766502344}">
      <dgm:prSet/>
      <dgm:spPr/>
      <dgm:t>
        <a:bodyPr/>
        <a:lstStyle/>
        <a:p>
          <a:endParaRPr lang="en-NZ"/>
        </a:p>
      </dgm:t>
    </dgm:pt>
    <dgm:pt modelId="{3B08D5DB-FE5B-4D9E-A3DA-79D8EAD2CC30}">
      <dgm:prSet/>
      <dgm:spPr/>
      <dgm:t>
        <a:bodyPr/>
        <a:lstStyle/>
        <a:p>
          <a:r>
            <a:rPr lang="en-NZ" dirty="0" smtClean="0"/>
            <a:t>Expensive lifejackets get dirty and smelly if worn fishing</a:t>
          </a:r>
        </a:p>
      </dgm:t>
    </dgm:pt>
    <dgm:pt modelId="{D4D4CEDC-C92D-4740-955B-DF8C31AA090C}" type="parTrans" cxnId="{9C3ED1FB-941C-49C9-B221-6358500217B7}">
      <dgm:prSet/>
      <dgm:spPr/>
      <dgm:t>
        <a:bodyPr/>
        <a:lstStyle/>
        <a:p>
          <a:endParaRPr lang="en-NZ"/>
        </a:p>
      </dgm:t>
    </dgm:pt>
    <dgm:pt modelId="{6B3160E8-4A33-4D5D-8949-681A3CB571B7}" type="sibTrans" cxnId="{9C3ED1FB-941C-49C9-B221-6358500217B7}">
      <dgm:prSet/>
      <dgm:spPr/>
      <dgm:t>
        <a:bodyPr/>
        <a:lstStyle/>
        <a:p>
          <a:endParaRPr lang="en-NZ"/>
        </a:p>
      </dgm:t>
    </dgm:pt>
    <dgm:pt modelId="{2462B858-57C0-4BBE-BA6C-63B0115459A0}">
      <dgm:prSet/>
      <dgm:spPr/>
      <dgm:t>
        <a:bodyPr/>
        <a:lstStyle/>
        <a:p>
          <a:r>
            <a:rPr lang="en-NZ" dirty="0" smtClean="0"/>
            <a:t>Don’t wear it at all, but have it ‘nearby’</a:t>
          </a:r>
        </a:p>
      </dgm:t>
    </dgm:pt>
    <dgm:pt modelId="{61176C16-4500-48D0-96B6-7CDADDF961FB}" type="parTrans" cxnId="{56C2A352-5138-488D-B504-5DAAC9E08D31}">
      <dgm:prSet/>
      <dgm:spPr/>
      <dgm:t>
        <a:bodyPr/>
        <a:lstStyle/>
        <a:p>
          <a:endParaRPr lang="en-NZ"/>
        </a:p>
      </dgm:t>
    </dgm:pt>
    <dgm:pt modelId="{FD1C21FB-DE44-4D9C-9156-AC0203724169}" type="sibTrans" cxnId="{56C2A352-5138-488D-B504-5DAAC9E08D31}">
      <dgm:prSet/>
      <dgm:spPr/>
      <dgm:t>
        <a:bodyPr/>
        <a:lstStyle/>
        <a:p>
          <a:endParaRPr lang="en-NZ"/>
        </a:p>
      </dgm:t>
    </dgm:pt>
    <dgm:pt modelId="{AB98B158-2160-4DE6-A945-1001A375F7C9}">
      <dgm:prSet/>
      <dgm:spPr/>
      <dgm:t>
        <a:bodyPr/>
        <a:lstStyle/>
        <a:p>
          <a:r>
            <a:rPr lang="en-NZ" dirty="0" smtClean="0"/>
            <a:t>Why?</a:t>
          </a:r>
        </a:p>
      </dgm:t>
    </dgm:pt>
    <dgm:pt modelId="{BB16D58E-890D-49D8-B60D-5E8D9F60B577}" type="parTrans" cxnId="{D702BE90-A6D1-46B1-8C3B-A0FC63B7625E}">
      <dgm:prSet/>
      <dgm:spPr/>
      <dgm:t>
        <a:bodyPr/>
        <a:lstStyle/>
        <a:p>
          <a:endParaRPr lang="en-NZ"/>
        </a:p>
      </dgm:t>
    </dgm:pt>
    <dgm:pt modelId="{C27632BD-DDFE-4C8F-8340-CEBE1B59B6FC}" type="sibTrans" cxnId="{D702BE90-A6D1-46B1-8C3B-A0FC63B7625E}">
      <dgm:prSet/>
      <dgm:spPr/>
      <dgm:t>
        <a:bodyPr/>
        <a:lstStyle/>
        <a:p>
          <a:endParaRPr lang="en-NZ"/>
        </a:p>
      </dgm:t>
    </dgm:pt>
    <dgm:pt modelId="{68745396-5D46-42B1-BACE-1287B72EED6F}">
      <dgm:prSet/>
      <dgm:spPr/>
      <dgm:t>
        <a:bodyPr/>
        <a:lstStyle/>
        <a:p>
          <a:r>
            <a:rPr lang="en-NZ" dirty="0" smtClean="0"/>
            <a:t>Perceive that the lifejacket is needed if the craft is sinking – so have time to put on</a:t>
          </a:r>
        </a:p>
      </dgm:t>
    </dgm:pt>
    <dgm:pt modelId="{A7383B0B-D69D-4E9A-9186-A92242A033A4}" type="parTrans" cxnId="{E8D54348-4CEB-4DF2-B4C1-1A45227967B3}">
      <dgm:prSet/>
      <dgm:spPr/>
      <dgm:t>
        <a:bodyPr/>
        <a:lstStyle/>
        <a:p>
          <a:endParaRPr lang="en-NZ"/>
        </a:p>
      </dgm:t>
    </dgm:pt>
    <dgm:pt modelId="{9AF5BFE0-8B87-4841-8286-7BF591163BB4}" type="sibTrans" cxnId="{E8D54348-4CEB-4DF2-B4C1-1A45227967B3}">
      <dgm:prSet/>
      <dgm:spPr/>
      <dgm:t>
        <a:bodyPr/>
        <a:lstStyle/>
        <a:p>
          <a:endParaRPr lang="en-NZ"/>
        </a:p>
      </dgm:t>
    </dgm:pt>
    <dgm:pt modelId="{D8889FEB-EFF8-46D8-92CD-A6F1BBCDC369}">
      <dgm:prSet/>
      <dgm:spPr/>
      <dgm:t>
        <a:bodyPr/>
        <a:lstStyle/>
        <a:p>
          <a:r>
            <a:rPr lang="en-NZ" dirty="0" smtClean="0"/>
            <a:t>Don’t wear close to shore or in harbour, only wear when in open sea</a:t>
          </a:r>
        </a:p>
      </dgm:t>
    </dgm:pt>
    <dgm:pt modelId="{40D0427A-0818-4404-A42E-1DB6CAEA32C0}" type="parTrans" cxnId="{E0333776-73B7-41E5-8D3D-E5E7082BF4BF}">
      <dgm:prSet/>
      <dgm:spPr/>
      <dgm:t>
        <a:bodyPr/>
        <a:lstStyle/>
        <a:p>
          <a:endParaRPr lang="en-NZ"/>
        </a:p>
      </dgm:t>
    </dgm:pt>
    <dgm:pt modelId="{F55F1240-01A5-4AE5-BDB6-8BC111659391}" type="sibTrans" cxnId="{E0333776-73B7-41E5-8D3D-E5E7082BF4BF}">
      <dgm:prSet/>
      <dgm:spPr/>
      <dgm:t>
        <a:bodyPr/>
        <a:lstStyle/>
        <a:p>
          <a:endParaRPr lang="en-NZ"/>
        </a:p>
      </dgm:t>
    </dgm:pt>
    <dgm:pt modelId="{FB23B6FF-064E-422E-AB60-797441FFF4FC}">
      <dgm:prSet/>
      <dgm:spPr/>
      <dgm:t>
        <a:bodyPr/>
        <a:lstStyle/>
        <a:p>
          <a:r>
            <a:rPr lang="en-NZ" dirty="0" smtClean="0"/>
            <a:t>Why?</a:t>
          </a:r>
        </a:p>
      </dgm:t>
    </dgm:pt>
    <dgm:pt modelId="{966E168D-9302-44A2-AF7D-D8D1FFB0F1FD}" type="parTrans" cxnId="{86A9BB1C-927F-454C-B5A0-3CF72D389169}">
      <dgm:prSet/>
      <dgm:spPr/>
      <dgm:t>
        <a:bodyPr/>
        <a:lstStyle/>
        <a:p>
          <a:endParaRPr lang="en-NZ"/>
        </a:p>
      </dgm:t>
    </dgm:pt>
    <dgm:pt modelId="{0BAB808F-AAA8-4930-AB69-42C9CD5EE2B9}" type="sibTrans" cxnId="{86A9BB1C-927F-454C-B5A0-3CF72D389169}">
      <dgm:prSet/>
      <dgm:spPr/>
      <dgm:t>
        <a:bodyPr/>
        <a:lstStyle/>
        <a:p>
          <a:endParaRPr lang="en-NZ"/>
        </a:p>
      </dgm:t>
    </dgm:pt>
    <dgm:pt modelId="{379E44B0-6C12-4C35-BAA7-A1BD43DC6342}">
      <dgm:prSet/>
      <dgm:spPr/>
      <dgm:t>
        <a:bodyPr/>
        <a:lstStyle/>
        <a:p>
          <a:r>
            <a:rPr lang="en-NZ" dirty="0" smtClean="0"/>
            <a:t>Believe I can swim to shore</a:t>
          </a:r>
        </a:p>
      </dgm:t>
    </dgm:pt>
    <dgm:pt modelId="{263015BE-321C-4EC3-828E-85E2358548A6}" type="parTrans" cxnId="{88AA214C-B4CE-4035-A559-6DBA3F431D0E}">
      <dgm:prSet/>
      <dgm:spPr/>
      <dgm:t>
        <a:bodyPr/>
        <a:lstStyle/>
        <a:p>
          <a:endParaRPr lang="en-NZ"/>
        </a:p>
      </dgm:t>
    </dgm:pt>
    <dgm:pt modelId="{DC407903-DD36-4C32-A430-97D8B5A1D1BD}" type="sibTrans" cxnId="{88AA214C-B4CE-4035-A559-6DBA3F431D0E}">
      <dgm:prSet/>
      <dgm:spPr/>
      <dgm:t>
        <a:bodyPr/>
        <a:lstStyle/>
        <a:p>
          <a:endParaRPr lang="en-NZ"/>
        </a:p>
      </dgm:t>
    </dgm:pt>
    <dgm:pt modelId="{A825D400-2FA9-462A-BF48-5056EC88DD0D}">
      <dgm:prSet/>
      <dgm:spPr/>
      <dgm:t>
        <a:bodyPr/>
        <a:lstStyle/>
        <a:p>
          <a:r>
            <a:rPr lang="en-NZ" dirty="0" smtClean="0"/>
            <a:t>Water very calm</a:t>
          </a:r>
        </a:p>
      </dgm:t>
    </dgm:pt>
    <dgm:pt modelId="{241C88AA-6CC2-44DF-8280-4055647F0483}" type="parTrans" cxnId="{2E3B4586-69D1-4867-A7FE-CE8942E02154}">
      <dgm:prSet/>
      <dgm:spPr/>
      <dgm:t>
        <a:bodyPr/>
        <a:lstStyle/>
        <a:p>
          <a:endParaRPr lang="en-NZ"/>
        </a:p>
      </dgm:t>
    </dgm:pt>
    <dgm:pt modelId="{6B77C888-6E01-4F93-AAC0-D782624D4D34}" type="sibTrans" cxnId="{2E3B4586-69D1-4867-A7FE-CE8942E02154}">
      <dgm:prSet/>
      <dgm:spPr/>
      <dgm:t>
        <a:bodyPr/>
        <a:lstStyle/>
        <a:p>
          <a:endParaRPr lang="en-NZ"/>
        </a:p>
      </dgm:t>
    </dgm:pt>
    <dgm:pt modelId="{308A0A6E-ADF5-4DAD-A15B-EC866F9143AB}">
      <dgm:prSet/>
      <dgm:spPr/>
      <dgm:t>
        <a:bodyPr/>
        <a:lstStyle/>
        <a:p>
          <a:endParaRPr lang="en-NZ" dirty="0" smtClean="0"/>
        </a:p>
      </dgm:t>
    </dgm:pt>
    <dgm:pt modelId="{3F59E8B5-EEC0-48FA-B3D4-E9D2ADD14336}" type="parTrans" cxnId="{57ACF9BC-627D-44D6-9D83-0AF33E1F4EBD}">
      <dgm:prSet/>
      <dgm:spPr/>
      <dgm:t>
        <a:bodyPr/>
        <a:lstStyle/>
        <a:p>
          <a:endParaRPr lang="en-NZ"/>
        </a:p>
      </dgm:t>
    </dgm:pt>
    <dgm:pt modelId="{BD0E8AC3-731A-4706-96BD-A356B5768864}" type="sibTrans" cxnId="{57ACF9BC-627D-44D6-9D83-0AF33E1F4EBD}">
      <dgm:prSet/>
      <dgm:spPr/>
      <dgm:t>
        <a:bodyPr/>
        <a:lstStyle/>
        <a:p>
          <a:endParaRPr lang="en-NZ"/>
        </a:p>
      </dgm:t>
    </dgm:pt>
    <dgm:pt modelId="{CAAD6C71-E4EF-4F3F-AA44-0BF9975B82B3}">
      <dgm:prSet/>
      <dgm:spPr/>
      <dgm:t>
        <a:bodyPr/>
        <a:lstStyle/>
        <a:p>
          <a:endParaRPr lang="en-NZ" dirty="0" smtClean="0"/>
        </a:p>
      </dgm:t>
    </dgm:pt>
    <dgm:pt modelId="{9A5D5CC7-7331-4E22-BDAD-D00F079215F8}" type="parTrans" cxnId="{7DB98686-FB0D-4172-AD61-ED6723D14E9E}">
      <dgm:prSet/>
      <dgm:spPr/>
      <dgm:t>
        <a:bodyPr/>
        <a:lstStyle/>
        <a:p>
          <a:endParaRPr lang="en-NZ"/>
        </a:p>
      </dgm:t>
    </dgm:pt>
    <dgm:pt modelId="{D8541E0D-C749-449E-AA02-70D5B437DB0B}" type="sibTrans" cxnId="{7DB98686-FB0D-4172-AD61-ED6723D14E9E}">
      <dgm:prSet/>
      <dgm:spPr/>
      <dgm:t>
        <a:bodyPr/>
        <a:lstStyle/>
        <a:p>
          <a:endParaRPr lang="en-NZ"/>
        </a:p>
      </dgm:t>
    </dgm:pt>
    <dgm:pt modelId="{4DC75CF2-D725-45B6-A356-55AD80B5A022}">
      <dgm:prSet/>
      <dgm:spPr/>
      <dgm:t>
        <a:bodyPr/>
        <a:lstStyle/>
        <a:p>
          <a:endParaRPr lang="en-NZ" dirty="0" smtClean="0"/>
        </a:p>
      </dgm:t>
    </dgm:pt>
    <dgm:pt modelId="{AC6354E4-D641-4EB0-A144-E62E7AA91452}" type="parTrans" cxnId="{3289F795-F2B9-4C92-A80C-8BC7ACCB94C7}">
      <dgm:prSet/>
      <dgm:spPr/>
      <dgm:t>
        <a:bodyPr/>
        <a:lstStyle/>
        <a:p>
          <a:endParaRPr lang="en-NZ"/>
        </a:p>
      </dgm:t>
    </dgm:pt>
    <dgm:pt modelId="{2696DC0D-FFDF-4D0A-AEF7-F454653C6AE6}" type="sibTrans" cxnId="{3289F795-F2B9-4C92-A80C-8BC7ACCB94C7}">
      <dgm:prSet/>
      <dgm:spPr/>
      <dgm:t>
        <a:bodyPr/>
        <a:lstStyle/>
        <a:p>
          <a:endParaRPr lang="en-NZ"/>
        </a:p>
      </dgm:t>
    </dgm:pt>
    <dgm:pt modelId="{F7CDECCF-33E4-4227-A35E-52AA57318EC0}">
      <dgm:prSet/>
      <dgm:spPr/>
      <dgm:t>
        <a:bodyPr/>
        <a:lstStyle/>
        <a:p>
          <a:endParaRPr lang="en-NZ" dirty="0" smtClean="0"/>
        </a:p>
      </dgm:t>
    </dgm:pt>
    <dgm:pt modelId="{AE5F70E5-87B2-45DB-ADC1-4EC31F88C0CC}" type="parTrans" cxnId="{7F8F3302-AC17-4216-808E-FAF19635472D}">
      <dgm:prSet/>
      <dgm:spPr/>
      <dgm:t>
        <a:bodyPr/>
        <a:lstStyle/>
        <a:p>
          <a:endParaRPr lang="en-NZ"/>
        </a:p>
      </dgm:t>
    </dgm:pt>
    <dgm:pt modelId="{B14A5ADF-0AF0-4E13-BEFC-89ACE48A89E2}" type="sibTrans" cxnId="{7F8F3302-AC17-4216-808E-FAF19635472D}">
      <dgm:prSet/>
      <dgm:spPr/>
      <dgm:t>
        <a:bodyPr/>
        <a:lstStyle/>
        <a:p>
          <a:endParaRPr lang="en-NZ"/>
        </a:p>
      </dgm:t>
    </dgm:pt>
    <dgm:pt modelId="{D7D11A4D-3EC5-4FA6-B303-1006DFBB6A44}" type="pres">
      <dgm:prSet presAssocID="{56BC5038-9AD0-41C2-AD6C-B2ED8853EE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6B7DF53C-B424-4CE4-BB8D-0B3E37597F0D}" type="pres">
      <dgm:prSet presAssocID="{BC2AB856-53E3-457E-A695-CD8E4F4A3F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D4761DD-D1FA-43A1-B4A6-3EAFEEF9357A}" type="pres">
      <dgm:prSet presAssocID="{F72D58C0-17EE-41C1-9534-3B847F108747}" presName="sibTrans" presStyleCnt="0"/>
      <dgm:spPr/>
    </dgm:pt>
    <dgm:pt modelId="{3305EB9A-BFDB-42A7-AB98-889157B9F919}" type="pres">
      <dgm:prSet presAssocID="{EA3ABAF2-1691-4BBA-8427-4DCCD6A5301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6DEEEF55-70D5-4AF7-A89E-3F0E34EA31A6}" type="pres">
      <dgm:prSet presAssocID="{9B269D76-7449-4C67-9E5F-69A67E9EBCB2}" presName="sibTrans" presStyleCnt="0"/>
      <dgm:spPr/>
    </dgm:pt>
    <dgm:pt modelId="{4039D96A-9CC2-42F0-99F3-F80670881556}" type="pres">
      <dgm:prSet presAssocID="{2462B858-57C0-4BBE-BA6C-63B0115459A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A1A5A637-A04E-4DFD-A00F-6FBCC5917B78}" type="pres">
      <dgm:prSet presAssocID="{FD1C21FB-DE44-4D9C-9156-AC0203724169}" presName="sibTrans" presStyleCnt="0"/>
      <dgm:spPr/>
    </dgm:pt>
    <dgm:pt modelId="{0EF77CDE-5E15-454F-93E5-0AB96CD2D02F}" type="pres">
      <dgm:prSet presAssocID="{D8889FEB-EFF8-46D8-92CD-A6F1BBCDC36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E8D54348-4CEB-4DF2-B4C1-1A45227967B3}" srcId="{308A0A6E-ADF5-4DAD-A15B-EC866F9143AB}" destId="{68745396-5D46-42B1-BACE-1287B72EED6F}" srcOrd="0" destOrd="0" parTransId="{A7383B0B-D69D-4E9A-9186-A92242A033A4}" sibTransId="{9AF5BFE0-8B87-4841-8286-7BF591163BB4}"/>
    <dgm:cxn modelId="{E0333776-73B7-41E5-8D3D-E5E7082BF4BF}" srcId="{56BC5038-9AD0-41C2-AD6C-B2ED8853EEA2}" destId="{D8889FEB-EFF8-46D8-92CD-A6F1BBCDC369}" srcOrd="3" destOrd="0" parTransId="{40D0427A-0818-4404-A42E-1DB6CAEA32C0}" sibTransId="{F55F1240-01A5-4AE5-BDB6-8BC111659391}"/>
    <dgm:cxn modelId="{082C9D2E-995A-4BC3-8B6C-AAAE7D6DF223}" type="presOf" srcId="{3B08D5DB-FE5B-4D9E-A3DA-79D8EAD2CC30}" destId="{3305EB9A-BFDB-42A7-AB98-889157B9F919}" srcOrd="0" destOrd="5" presId="urn:microsoft.com/office/officeart/2005/8/layout/default#1"/>
    <dgm:cxn modelId="{919B4F16-DEB6-40E6-922B-99892EEBBE42}" type="presOf" srcId="{5C30ADA7-8816-4D82-BFC2-D4E8571AEF65}" destId="{3305EB9A-BFDB-42A7-AB98-889157B9F919}" srcOrd="0" destOrd="3" presId="urn:microsoft.com/office/officeart/2005/8/layout/default#1"/>
    <dgm:cxn modelId="{D76C57A1-1B30-4103-9427-63889E7D22FA}" type="presOf" srcId="{E9248312-8ED6-48A2-A389-94A4DAE88C6E}" destId="{3305EB9A-BFDB-42A7-AB98-889157B9F919}" srcOrd="0" destOrd="4" presId="urn:microsoft.com/office/officeart/2005/8/layout/default#1"/>
    <dgm:cxn modelId="{5A6446D6-4F42-4E50-B9F1-070D5EFC3C70}" srcId="{EA3ABAF2-1691-4BBA-8427-4DCCD6A53015}" destId="{60B17770-A5BC-47EA-ACEE-F8EE30BFBCC0}" srcOrd="0" destOrd="0" parTransId="{BF9ABFA8-46BA-447F-AFE3-5D29DEC92B63}" sibTransId="{B561509E-DB4D-478B-AC6B-ACE65705BC21}"/>
    <dgm:cxn modelId="{17ACFE5B-742C-4F38-AC8C-5892CB8322C8}" srcId="{BC2AB856-53E3-457E-A695-CD8E4F4A3FAC}" destId="{8A263998-F853-473D-ACC1-7893B23E88A8}" srcOrd="0" destOrd="0" parTransId="{F121E0CD-0D99-4471-A71E-6C3CF4D53C9A}" sibTransId="{0E3718A3-9FDE-4F0F-A4C4-F716F6B4A7E9}"/>
    <dgm:cxn modelId="{745C0B3D-B303-43F7-911F-05BBE8A7D5A9}" srcId="{CAAD6C71-E4EF-4F3F-AA44-0BF9975B82B3}" destId="{293AAC5B-65A2-43A0-9EBD-255565798504}" srcOrd="0" destOrd="0" parTransId="{A703E552-2890-4403-8EBC-4A79ACA1A212}" sibTransId="{5D5FBA80-DB14-430B-9499-9867A64C7F77}"/>
    <dgm:cxn modelId="{9C3ED1FB-941C-49C9-B221-6358500217B7}" srcId="{4DC75CF2-D725-45B6-A356-55AD80B5A022}" destId="{3B08D5DB-FE5B-4D9E-A3DA-79D8EAD2CC30}" srcOrd="2" destOrd="0" parTransId="{D4D4CEDC-C92D-4740-955B-DF8C31AA090C}" sibTransId="{6B3160E8-4A33-4D5D-8949-681A3CB571B7}"/>
    <dgm:cxn modelId="{317DFCEC-1C3F-4454-A981-516A4D90AA48}" type="presOf" srcId="{BC2AB856-53E3-457E-A695-CD8E4F4A3FAC}" destId="{6B7DF53C-B424-4CE4-BB8D-0B3E37597F0D}" srcOrd="0" destOrd="0" presId="urn:microsoft.com/office/officeart/2005/8/layout/default#1"/>
    <dgm:cxn modelId="{86A9BB1C-927F-454C-B5A0-3CF72D389169}" srcId="{D8889FEB-EFF8-46D8-92CD-A6F1BBCDC369}" destId="{FB23B6FF-064E-422E-AB60-797441FFF4FC}" srcOrd="0" destOrd="0" parTransId="{966E168D-9302-44A2-AF7D-D8D1FFB0F1FD}" sibTransId="{0BAB808F-AAA8-4930-AB69-42C9CD5EE2B9}"/>
    <dgm:cxn modelId="{63BADD79-9AD6-40E9-9415-8AADD728BF43}" type="presOf" srcId="{F7CDECCF-33E4-4227-A35E-52AA57318EC0}" destId="{0EF77CDE-5E15-454F-93E5-0AB96CD2D02F}" srcOrd="0" destOrd="2" presId="urn:microsoft.com/office/officeart/2005/8/layout/default#1"/>
    <dgm:cxn modelId="{14103BFC-1F15-4C37-87C9-95E4C8F62398}" type="presOf" srcId="{CAAD6C71-E4EF-4F3F-AA44-0BF9975B82B3}" destId="{6B7DF53C-B424-4CE4-BB8D-0B3E37597F0D}" srcOrd="0" destOrd="2" presId="urn:microsoft.com/office/officeart/2005/8/layout/default#1"/>
    <dgm:cxn modelId="{BB7C0677-169B-4E8C-BFE2-9D5A99EA8EFC}" type="presOf" srcId="{D8889FEB-EFF8-46D8-92CD-A6F1BBCDC369}" destId="{0EF77CDE-5E15-454F-93E5-0AB96CD2D02F}" srcOrd="0" destOrd="0" presId="urn:microsoft.com/office/officeart/2005/8/layout/default#1"/>
    <dgm:cxn modelId="{56C2A352-5138-488D-B504-5DAAC9E08D31}" srcId="{56BC5038-9AD0-41C2-AD6C-B2ED8853EEA2}" destId="{2462B858-57C0-4BBE-BA6C-63B0115459A0}" srcOrd="2" destOrd="0" parTransId="{61176C16-4500-48D0-96B6-7CDADDF961FB}" sibTransId="{FD1C21FB-DE44-4D9C-9156-AC0203724169}"/>
    <dgm:cxn modelId="{3289F795-F2B9-4C92-A80C-8BC7ACCB94C7}" srcId="{EA3ABAF2-1691-4BBA-8427-4DCCD6A53015}" destId="{4DC75CF2-D725-45B6-A356-55AD80B5A022}" srcOrd="1" destOrd="0" parTransId="{AC6354E4-D641-4EB0-A144-E62E7AA91452}" sibTransId="{2696DC0D-FFDF-4D0A-AEF7-F454653C6AE6}"/>
    <dgm:cxn modelId="{88AA214C-B4CE-4035-A559-6DBA3F431D0E}" srcId="{F7CDECCF-33E4-4227-A35E-52AA57318EC0}" destId="{379E44B0-6C12-4C35-BAA7-A1BD43DC6342}" srcOrd="0" destOrd="0" parTransId="{263015BE-321C-4EC3-828E-85E2358548A6}" sibTransId="{DC407903-DD36-4C32-A430-97D8B5A1D1BD}"/>
    <dgm:cxn modelId="{A79180A3-3577-4F94-B6CD-3022BBAEAE06}" type="presOf" srcId="{308A0A6E-ADF5-4DAD-A15B-EC866F9143AB}" destId="{4039D96A-9CC2-42F0-99F3-F80670881556}" srcOrd="0" destOrd="2" presId="urn:microsoft.com/office/officeart/2005/8/layout/default#1"/>
    <dgm:cxn modelId="{5070B3CC-D276-4B2B-A48B-DE86F66A84B8}" srcId="{4DC75CF2-D725-45B6-A356-55AD80B5A022}" destId="{5C30ADA7-8816-4D82-BFC2-D4E8571AEF65}" srcOrd="0" destOrd="0" parTransId="{3EF26092-5EB7-49F8-BC3F-CD0FD22F8DE1}" sibTransId="{5A4D90CF-5F81-4834-A1ED-23ED65682B8D}"/>
    <dgm:cxn modelId="{7DBD510F-D7F0-43CA-B18E-64EB263EAF42}" type="presOf" srcId="{EA3ABAF2-1691-4BBA-8427-4DCCD6A53015}" destId="{3305EB9A-BFDB-42A7-AB98-889157B9F919}" srcOrd="0" destOrd="0" presId="urn:microsoft.com/office/officeart/2005/8/layout/default#1"/>
    <dgm:cxn modelId="{E31DDABE-F2B5-48CC-8426-15C248412912}" type="presOf" srcId="{56BC5038-9AD0-41C2-AD6C-B2ED8853EEA2}" destId="{D7D11A4D-3EC5-4FA6-B303-1006DFBB6A44}" srcOrd="0" destOrd="0" presId="urn:microsoft.com/office/officeart/2005/8/layout/default#1"/>
    <dgm:cxn modelId="{2C2D5EC3-55D9-41E5-B8EA-6D0184D71E80}" type="presOf" srcId="{FB23B6FF-064E-422E-AB60-797441FFF4FC}" destId="{0EF77CDE-5E15-454F-93E5-0AB96CD2D02F}" srcOrd="0" destOrd="1" presId="urn:microsoft.com/office/officeart/2005/8/layout/default#1"/>
    <dgm:cxn modelId="{9416177D-20E1-48D2-B42D-046766502344}" srcId="{4DC75CF2-D725-45B6-A356-55AD80B5A022}" destId="{E9248312-8ED6-48A2-A389-94A4DAE88C6E}" srcOrd="1" destOrd="0" parTransId="{5DD2C4A4-CF07-4653-A05D-01845E2A5A10}" sibTransId="{CD7ADBE5-5379-4EA9-A34E-5020EC8DD506}"/>
    <dgm:cxn modelId="{DAB2D4B5-961B-410F-A36F-7DC50E05411D}" srcId="{56BC5038-9AD0-41C2-AD6C-B2ED8853EEA2}" destId="{BC2AB856-53E3-457E-A695-CD8E4F4A3FAC}" srcOrd="0" destOrd="0" parTransId="{31E9D0E7-E780-42D7-B7E9-B2451A161C2E}" sibTransId="{F72D58C0-17EE-41C1-9534-3B847F108747}"/>
    <dgm:cxn modelId="{1C65DE94-D511-4AC0-92EF-CF6DD4B22827}" type="presOf" srcId="{293AAC5B-65A2-43A0-9EBD-255565798504}" destId="{6B7DF53C-B424-4CE4-BB8D-0B3E37597F0D}" srcOrd="0" destOrd="3" presId="urn:microsoft.com/office/officeart/2005/8/layout/default#1"/>
    <dgm:cxn modelId="{44379EDE-D181-4B99-8CE6-80B4FE7C5FC6}" type="presOf" srcId="{A825D400-2FA9-462A-BF48-5056EC88DD0D}" destId="{0EF77CDE-5E15-454F-93E5-0AB96CD2D02F}" srcOrd="0" destOrd="4" presId="urn:microsoft.com/office/officeart/2005/8/layout/default#1"/>
    <dgm:cxn modelId="{8805C54C-3FE8-4F4F-B2E5-329FE9E692F3}" type="presOf" srcId="{60B17770-A5BC-47EA-ACEE-F8EE30BFBCC0}" destId="{3305EB9A-BFDB-42A7-AB98-889157B9F919}" srcOrd="0" destOrd="1" presId="urn:microsoft.com/office/officeart/2005/8/layout/default#1"/>
    <dgm:cxn modelId="{7F8F3302-AC17-4216-808E-FAF19635472D}" srcId="{D8889FEB-EFF8-46D8-92CD-A6F1BBCDC369}" destId="{F7CDECCF-33E4-4227-A35E-52AA57318EC0}" srcOrd="1" destOrd="0" parTransId="{AE5F70E5-87B2-45DB-ADC1-4EC31F88C0CC}" sibTransId="{B14A5ADF-0AF0-4E13-BEFC-89ACE48A89E2}"/>
    <dgm:cxn modelId="{7B5C1B02-CF3B-4E92-8B12-7032A094511F}" srcId="{56BC5038-9AD0-41C2-AD6C-B2ED8853EEA2}" destId="{EA3ABAF2-1691-4BBA-8427-4DCCD6A53015}" srcOrd="1" destOrd="0" parTransId="{C991A1BE-96B2-4705-9E55-14DB87865B27}" sibTransId="{9B269D76-7449-4C67-9E5F-69A67E9EBCB2}"/>
    <dgm:cxn modelId="{2E3B4586-69D1-4867-A7FE-CE8942E02154}" srcId="{F7CDECCF-33E4-4227-A35E-52AA57318EC0}" destId="{A825D400-2FA9-462A-BF48-5056EC88DD0D}" srcOrd="1" destOrd="0" parTransId="{241C88AA-6CC2-44DF-8280-4055647F0483}" sibTransId="{6B77C888-6E01-4F93-AAC0-D782624D4D34}"/>
    <dgm:cxn modelId="{57ACF9BC-627D-44D6-9D83-0AF33E1F4EBD}" srcId="{2462B858-57C0-4BBE-BA6C-63B0115459A0}" destId="{308A0A6E-ADF5-4DAD-A15B-EC866F9143AB}" srcOrd="1" destOrd="0" parTransId="{3F59E8B5-EEC0-48FA-B3D4-E9D2ADD14336}" sibTransId="{BD0E8AC3-731A-4706-96BD-A356B5768864}"/>
    <dgm:cxn modelId="{47D6FED0-1672-4014-807D-B1C65FDA7CCD}" type="presOf" srcId="{AB98B158-2160-4DE6-A945-1001A375F7C9}" destId="{4039D96A-9CC2-42F0-99F3-F80670881556}" srcOrd="0" destOrd="1" presId="urn:microsoft.com/office/officeart/2005/8/layout/default#1"/>
    <dgm:cxn modelId="{1EDE688A-53B2-4BFA-8E10-CA65D877A3C9}" type="presOf" srcId="{379E44B0-6C12-4C35-BAA7-A1BD43DC6342}" destId="{0EF77CDE-5E15-454F-93E5-0AB96CD2D02F}" srcOrd="0" destOrd="3" presId="urn:microsoft.com/office/officeart/2005/8/layout/default#1"/>
    <dgm:cxn modelId="{D702BE90-A6D1-46B1-8C3B-A0FC63B7625E}" srcId="{2462B858-57C0-4BBE-BA6C-63B0115459A0}" destId="{AB98B158-2160-4DE6-A945-1001A375F7C9}" srcOrd="0" destOrd="0" parTransId="{BB16D58E-890D-49D8-B60D-5E8D9F60B577}" sibTransId="{C27632BD-DDFE-4C8F-8340-CEBE1B59B6FC}"/>
    <dgm:cxn modelId="{2CE0AA28-55A5-4C54-94A8-F0508E28EB25}" type="presOf" srcId="{2462B858-57C0-4BBE-BA6C-63B0115459A0}" destId="{4039D96A-9CC2-42F0-99F3-F80670881556}" srcOrd="0" destOrd="0" presId="urn:microsoft.com/office/officeart/2005/8/layout/default#1"/>
    <dgm:cxn modelId="{831A7735-71F5-4DF2-962D-DDD4EDB5E62A}" type="presOf" srcId="{4DC75CF2-D725-45B6-A356-55AD80B5A022}" destId="{3305EB9A-BFDB-42A7-AB98-889157B9F919}" srcOrd="0" destOrd="2" presId="urn:microsoft.com/office/officeart/2005/8/layout/default#1"/>
    <dgm:cxn modelId="{2127F851-7432-4A8D-9A20-C9BEDD136AD2}" type="presOf" srcId="{8A263998-F853-473D-ACC1-7893B23E88A8}" destId="{6B7DF53C-B424-4CE4-BB8D-0B3E37597F0D}" srcOrd="0" destOrd="1" presId="urn:microsoft.com/office/officeart/2005/8/layout/default#1"/>
    <dgm:cxn modelId="{7DB98686-FB0D-4172-AD61-ED6723D14E9E}" srcId="{BC2AB856-53E3-457E-A695-CD8E4F4A3FAC}" destId="{CAAD6C71-E4EF-4F3F-AA44-0BF9975B82B3}" srcOrd="1" destOrd="0" parTransId="{9A5D5CC7-7331-4E22-BDAD-D00F079215F8}" sibTransId="{D8541E0D-C749-449E-AA02-70D5B437DB0B}"/>
    <dgm:cxn modelId="{8D2013D0-E6A2-4A7E-B8C0-FD642E301017}" type="presOf" srcId="{68745396-5D46-42B1-BACE-1287B72EED6F}" destId="{4039D96A-9CC2-42F0-99F3-F80670881556}" srcOrd="0" destOrd="3" presId="urn:microsoft.com/office/officeart/2005/8/layout/default#1"/>
    <dgm:cxn modelId="{BAF7E8B4-FB8D-4BF3-827E-839FFA929F53}" type="presParOf" srcId="{D7D11A4D-3EC5-4FA6-B303-1006DFBB6A44}" destId="{6B7DF53C-B424-4CE4-BB8D-0B3E37597F0D}" srcOrd="0" destOrd="0" presId="urn:microsoft.com/office/officeart/2005/8/layout/default#1"/>
    <dgm:cxn modelId="{B5B6EF74-4084-4273-9E7A-9000BC6CF3AD}" type="presParOf" srcId="{D7D11A4D-3EC5-4FA6-B303-1006DFBB6A44}" destId="{3D4761DD-D1FA-43A1-B4A6-3EAFEEF9357A}" srcOrd="1" destOrd="0" presId="urn:microsoft.com/office/officeart/2005/8/layout/default#1"/>
    <dgm:cxn modelId="{48816263-23BF-4785-851B-61970FFA0834}" type="presParOf" srcId="{D7D11A4D-3EC5-4FA6-B303-1006DFBB6A44}" destId="{3305EB9A-BFDB-42A7-AB98-889157B9F919}" srcOrd="2" destOrd="0" presId="urn:microsoft.com/office/officeart/2005/8/layout/default#1"/>
    <dgm:cxn modelId="{D726DD70-3528-49FD-A5B2-8D3DD684EAD0}" type="presParOf" srcId="{D7D11A4D-3EC5-4FA6-B303-1006DFBB6A44}" destId="{6DEEEF55-70D5-4AF7-A89E-3F0E34EA31A6}" srcOrd="3" destOrd="0" presId="urn:microsoft.com/office/officeart/2005/8/layout/default#1"/>
    <dgm:cxn modelId="{D1EBBEBC-9A61-4C34-BF67-72890FE1D742}" type="presParOf" srcId="{D7D11A4D-3EC5-4FA6-B303-1006DFBB6A44}" destId="{4039D96A-9CC2-42F0-99F3-F80670881556}" srcOrd="4" destOrd="0" presId="urn:microsoft.com/office/officeart/2005/8/layout/default#1"/>
    <dgm:cxn modelId="{012B00BB-4C5E-44D7-B163-081D8023E25E}" type="presParOf" srcId="{D7D11A4D-3EC5-4FA6-B303-1006DFBB6A44}" destId="{A1A5A637-A04E-4DFD-A00F-6FBCC5917B78}" srcOrd="5" destOrd="0" presId="urn:microsoft.com/office/officeart/2005/8/layout/default#1"/>
    <dgm:cxn modelId="{1FD88810-CB79-409A-858D-D6CBFAE6A67B}" type="presParOf" srcId="{D7D11A4D-3EC5-4FA6-B303-1006DFBB6A44}" destId="{0EF77CDE-5E15-454F-93E5-0AB96CD2D02F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BC5038-9AD0-41C2-AD6C-B2ED8853EEA2}" type="doc">
      <dgm:prSet loTypeId="urn:microsoft.com/office/officeart/2005/8/layout/default#2" loCatId="list" qsTypeId="urn:microsoft.com/office/officeart/2005/8/quickstyle/simple5" qsCatId="simple" csTypeId="urn:microsoft.com/office/officeart/2005/8/colors/accent4_3" csCatId="accent4" phldr="1"/>
      <dgm:spPr/>
      <dgm:t>
        <a:bodyPr/>
        <a:lstStyle/>
        <a:p>
          <a:endParaRPr lang="en-NZ"/>
        </a:p>
      </dgm:t>
    </dgm:pt>
    <dgm:pt modelId="{BC2AB856-53E3-457E-A695-CD8E4F4A3FAC}">
      <dgm:prSet phldrT="[Text]" custT="1"/>
      <dgm:spPr/>
      <dgm:t>
        <a:bodyPr/>
        <a:lstStyle/>
        <a:p>
          <a:r>
            <a:rPr lang="en-NZ" sz="1800" dirty="0" smtClean="0"/>
            <a:t>Wear when ‘going over the bar’, then remove</a:t>
          </a:r>
          <a:endParaRPr lang="en-NZ" sz="1800" dirty="0"/>
        </a:p>
      </dgm:t>
    </dgm:pt>
    <dgm:pt modelId="{31E9D0E7-E780-42D7-B7E9-B2451A161C2E}" type="parTrans" cxnId="{DAB2D4B5-961B-410F-A36F-7DC50E05411D}">
      <dgm:prSet/>
      <dgm:spPr/>
      <dgm:t>
        <a:bodyPr/>
        <a:lstStyle/>
        <a:p>
          <a:endParaRPr lang="en-NZ"/>
        </a:p>
      </dgm:t>
    </dgm:pt>
    <dgm:pt modelId="{F72D58C0-17EE-41C1-9534-3B847F108747}" type="sibTrans" cxnId="{DAB2D4B5-961B-410F-A36F-7DC50E05411D}">
      <dgm:prSet/>
      <dgm:spPr/>
      <dgm:t>
        <a:bodyPr/>
        <a:lstStyle/>
        <a:p>
          <a:endParaRPr lang="en-NZ"/>
        </a:p>
      </dgm:t>
    </dgm:pt>
    <dgm:pt modelId="{F9246A4C-8A48-485F-9182-95ACCF0CBB5B}">
      <dgm:prSet custT="1"/>
      <dgm:spPr/>
      <dgm:t>
        <a:bodyPr/>
        <a:lstStyle/>
        <a:p>
          <a:r>
            <a:rPr lang="en-NZ" sz="1400" dirty="0" smtClean="0"/>
            <a:t>Why</a:t>
          </a:r>
          <a:r>
            <a:rPr lang="en-NZ" sz="1500" dirty="0" smtClean="0"/>
            <a:t>?</a:t>
          </a:r>
        </a:p>
      </dgm:t>
    </dgm:pt>
    <dgm:pt modelId="{E37BB90C-8B1D-4962-B758-2058308DF3D7}" type="parTrans" cxnId="{848661C0-DE91-4B53-9A24-5F7D0342A308}">
      <dgm:prSet/>
      <dgm:spPr/>
      <dgm:t>
        <a:bodyPr/>
        <a:lstStyle/>
        <a:p>
          <a:endParaRPr lang="en-NZ"/>
        </a:p>
      </dgm:t>
    </dgm:pt>
    <dgm:pt modelId="{646FE1EA-5DF5-401B-85F8-F6BA1C4DC97B}" type="sibTrans" cxnId="{848661C0-DE91-4B53-9A24-5F7D0342A308}">
      <dgm:prSet/>
      <dgm:spPr/>
      <dgm:t>
        <a:bodyPr/>
        <a:lstStyle/>
        <a:p>
          <a:endParaRPr lang="en-NZ"/>
        </a:p>
      </dgm:t>
    </dgm:pt>
    <dgm:pt modelId="{9D1508C4-04AB-4D84-B4F5-9931FE5EEB6C}">
      <dgm:prSet custT="1"/>
      <dgm:spPr/>
      <dgm:t>
        <a:bodyPr/>
        <a:lstStyle/>
        <a:p>
          <a:r>
            <a:rPr lang="en-NZ" sz="1400" dirty="0" smtClean="0"/>
            <a:t>Widely acknowledged risk when heading out over a bar</a:t>
          </a:r>
        </a:p>
      </dgm:t>
    </dgm:pt>
    <dgm:pt modelId="{7AD48BB9-9D9B-47A1-B6A7-D01191C49481}" type="parTrans" cxnId="{BAEF1007-A8B6-4E84-85A2-957CBDD7A849}">
      <dgm:prSet/>
      <dgm:spPr/>
      <dgm:t>
        <a:bodyPr/>
        <a:lstStyle/>
        <a:p>
          <a:endParaRPr lang="en-NZ"/>
        </a:p>
      </dgm:t>
    </dgm:pt>
    <dgm:pt modelId="{73CDB241-4A4A-4B43-8D03-619443AEC338}" type="sibTrans" cxnId="{BAEF1007-A8B6-4E84-85A2-957CBDD7A849}">
      <dgm:prSet/>
      <dgm:spPr/>
      <dgm:t>
        <a:bodyPr/>
        <a:lstStyle/>
        <a:p>
          <a:endParaRPr lang="en-NZ"/>
        </a:p>
      </dgm:t>
    </dgm:pt>
    <dgm:pt modelId="{90C72142-B9B4-46E9-A447-A18179ABA19E}">
      <dgm:prSet custT="1"/>
      <dgm:spPr/>
      <dgm:t>
        <a:bodyPr/>
        <a:lstStyle/>
        <a:p>
          <a:r>
            <a:rPr lang="en-NZ" sz="1800" dirty="0" smtClean="0"/>
            <a:t>Skipper does not wear, but passengers do</a:t>
          </a:r>
        </a:p>
      </dgm:t>
    </dgm:pt>
    <dgm:pt modelId="{6C6FE042-C33B-4C15-BD5E-15471EAEBEDC}" type="parTrans" cxnId="{D45AE67F-A2FC-405E-ABE7-C8E7D4C01942}">
      <dgm:prSet/>
      <dgm:spPr/>
      <dgm:t>
        <a:bodyPr/>
        <a:lstStyle/>
        <a:p>
          <a:endParaRPr lang="en-NZ"/>
        </a:p>
      </dgm:t>
    </dgm:pt>
    <dgm:pt modelId="{2C1DB1E7-8413-4248-8A08-89FEE1A0136F}" type="sibTrans" cxnId="{D45AE67F-A2FC-405E-ABE7-C8E7D4C01942}">
      <dgm:prSet/>
      <dgm:spPr/>
      <dgm:t>
        <a:bodyPr/>
        <a:lstStyle/>
        <a:p>
          <a:endParaRPr lang="en-NZ"/>
        </a:p>
      </dgm:t>
    </dgm:pt>
    <dgm:pt modelId="{EB31023B-350D-4243-8EDC-315F700263CF}">
      <dgm:prSet custT="1"/>
      <dgm:spPr/>
      <dgm:t>
        <a:bodyPr/>
        <a:lstStyle/>
        <a:p>
          <a:r>
            <a:rPr lang="en-NZ" sz="1400" dirty="0" smtClean="0"/>
            <a:t>Why?</a:t>
          </a:r>
        </a:p>
      </dgm:t>
    </dgm:pt>
    <dgm:pt modelId="{C97878B4-8DBC-47D5-9BCE-D5C5297A5752}" type="parTrans" cxnId="{B821E371-266C-4FBE-A8BE-D66E4798B4D7}">
      <dgm:prSet/>
      <dgm:spPr/>
      <dgm:t>
        <a:bodyPr/>
        <a:lstStyle/>
        <a:p>
          <a:endParaRPr lang="en-NZ"/>
        </a:p>
      </dgm:t>
    </dgm:pt>
    <dgm:pt modelId="{EFD4716E-B25B-416D-AE50-6A990F146986}" type="sibTrans" cxnId="{B821E371-266C-4FBE-A8BE-D66E4798B4D7}">
      <dgm:prSet/>
      <dgm:spPr/>
      <dgm:t>
        <a:bodyPr/>
        <a:lstStyle/>
        <a:p>
          <a:endParaRPr lang="en-NZ"/>
        </a:p>
      </dgm:t>
    </dgm:pt>
    <dgm:pt modelId="{D5206B0D-E980-40AE-9A0A-768A08CD978A}">
      <dgm:prSet custT="1"/>
      <dgm:spPr/>
      <dgm:t>
        <a:bodyPr/>
        <a:lstStyle/>
        <a:p>
          <a:r>
            <a:rPr lang="en-NZ" sz="1400" dirty="0" smtClean="0"/>
            <a:t>Skipper has faith in his own skills and knowledge of the area and conditions</a:t>
          </a:r>
        </a:p>
      </dgm:t>
    </dgm:pt>
    <dgm:pt modelId="{D26D8207-3859-4694-B09F-39B3A925793C}" type="parTrans" cxnId="{F30D128E-0FBC-4F8B-842F-C755AE1EC904}">
      <dgm:prSet/>
      <dgm:spPr/>
      <dgm:t>
        <a:bodyPr/>
        <a:lstStyle/>
        <a:p>
          <a:endParaRPr lang="en-NZ"/>
        </a:p>
      </dgm:t>
    </dgm:pt>
    <dgm:pt modelId="{39C6BEA3-68E7-4106-8F7B-16AE12CC6796}" type="sibTrans" cxnId="{F30D128E-0FBC-4F8B-842F-C755AE1EC904}">
      <dgm:prSet/>
      <dgm:spPr/>
      <dgm:t>
        <a:bodyPr/>
        <a:lstStyle/>
        <a:p>
          <a:endParaRPr lang="en-NZ"/>
        </a:p>
      </dgm:t>
    </dgm:pt>
    <dgm:pt modelId="{8BC5BD9F-F4FF-49A0-A0E8-4CF67C358FE0}">
      <dgm:prSet custT="1"/>
      <dgm:spPr/>
      <dgm:t>
        <a:bodyPr/>
        <a:lstStyle/>
        <a:p>
          <a:r>
            <a:rPr lang="en-NZ" sz="1400" dirty="0" smtClean="0"/>
            <a:t>But feels obligated to protect passengers</a:t>
          </a:r>
        </a:p>
      </dgm:t>
    </dgm:pt>
    <dgm:pt modelId="{3F5E1B60-7B9A-465B-B429-64FB6FCA3F99}" type="parTrans" cxnId="{4C23438E-E56A-4674-8AC2-6A00338F84B1}">
      <dgm:prSet/>
      <dgm:spPr/>
      <dgm:t>
        <a:bodyPr/>
        <a:lstStyle/>
        <a:p>
          <a:endParaRPr lang="en-NZ"/>
        </a:p>
      </dgm:t>
    </dgm:pt>
    <dgm:pt modelId="{80CE7F37-7DAA-480B-964D-B5D7DD6EE5CE}" type="sibTrans" cxnId="{4C23438E-E56A-4674-8AC2-6A00338F84B1}">
      <dgm:prSet/>
      <dgm:spPr/>
      <dgm:t>
        <a:bodyPr/>
        <a:lstStyle/>
        <a:p>
          <a:endParaRPr lang="en-NZ"/>
        </a:p>
      </dgm:t>
    </dgm:pt>
    <dgm:pt modelId="{35AD66E6-428C-4B5F-A3D9-B2C5EE437AEE}">
      <dgm:prSet custT="1"/>
      <dgm:spPr/>
      <dgm:t>
        <a:bodyPr/>
        <a:lstStyle/>
        <a:p>
          <a:r>
            <a:rPr lang="en-NZ" sz="1800" dirty="0" smtClean="0"/>
            <a:t>Take cue from skipper, don’t wear</a:t>
          </a:r>
        </a:p>
      </dgm:t>
    </dgm:pt>
    <dgm:pt modelId="{DC4F821B-6AA8-4F0D-9986-54F5C08ED18D}" type="parTrans" cxnId="{136EF82C-CB12-479F-BDF4-E8AC568F702F}">
      <dgm:prSet/>
      <dgm:spPr/>
      <dgm:t>
        <a:bodyPr/>
        <a:lstStyle/>
        <a:p>
          <a:endParaRPr lang="en-NZ"/>
        </a:p>
      </dgm:t>
    </dgm:pt>
    <dgm:pt modelId="{3BD73E1D-5F38-481E-BBB1-20003DA0471F}" type="sibTrans" cxnId="{136EF82C-CB12-479F-BDF4-E8AC568F702F}">
      <dgm:prSet/>
      <dgm:spPr/>
      <dgm:t>
        <a:bodyPr/>
        <a:lstStyle/>
        <a:p>
          <a:endParaRPr lang="en-NZ"/>
        </a:p>
      </dgm:t>
    </dgm:pt>
    <dgm:pt modelId="{89270896-E136-412E-A372-C5F0877A9444}">
      <dgm:prSet custT="1"/>
      <dgm:spPr/>
      <dgm:t>
        <a:bodyPr/>
        <a:lstStyle/>
        <a:p>
          <a:r>
            <a:rPr lang="en-NZ" sz="1400" dirty="0" smtClean="0"/>
            <a:t>Why?</a:t>
          </a:r>
        </a:p>
      </dgm:t>
    </dgm:pt>
    <dgm:pt modelId="{E16F420D-6BC5-4B06-B59A-2DFF1ABFBF51}" type="parTrans" cxnId="{419CA3BF-545F-4814-9E0C-BEC08A304D87}">
      <dgm:prSet/>
      <dgm:spPr/>
      <dgm:t>
        <a:bodyPr/>
        <a:lstStyle/>
        <a:p>
          <a:endParaRPr lang="en-NZ"/>
        </a:p>
      </dgm:t>
    </dgm:pt>
    <dgm:pt modelId="{B5023F91-EAA2-4473-BC98-3F1EBB08BEF5}" type="sibTrans" cxnId="{419CA3BF-545F-4814-9E0C-BEC08A304D87}">
      <dgm:prSet/>
      <dgm:spPr/>
      <dgm:t>
        <a:bodyPr/>
        <a:lstStyle/>
        <a:p>
          <a:endParaRPr lang="en-NZ"/>
        </a:p>
      </dgm:t>
    </dgm:pt>
    <dgm:pt modelId="{87F3C527-E816-4EFC-8BC4-06CA8889F216}">
      <dgm:prSet custT="1"/>
      <dgm:spPr/>
      <dgm:t>
        <a:bodyPr/>
        <a:lstStyle/>
        <a:p>
          <a:r>
            <a:rPr lang="en-NZ" sz="1400" dirty="0" smtClean="0"/>
            <a:t>Trust the skipper to not do anything risky or put us in danger</a:t>
          </a:r>
        </a:p>
      </dgm:t>
    </dgm:pt>
    <dgm:pt modelId="{DB1564FA-9F2C-4B60-9E5F-D6C305A7F0B4}" type="parTrans" cxnId="{751AA187-13DE-4759-96FF-8F4E20FB4D4A}">
      <dgm:prSet/>
      <dgm:spPr/>
      <dgm:t>
        <a:bodyPr/>
        <a:lstStyle/>
        <a:p>
          <a:endParaRPr lang="en-NZ"/>
        </a:p>
      </dgm:t>
    </dgm:pt>
    <dgm:pt modelId="{5D11DF9E-D891-427F-8BEE-11C336C9EFE9}" type="sibTrans" cxnId="{751AA187-13DE-4759-96FF-8F4E20FB4D4A}">
      <dgm:prSet/>
      <dgm:spPr/>
      <dgm:t>
        <a:bodyPr/>
        <a:lstStyle/>
        <a:p>
          <a:endParaRPr lang="en-NZ"/>
        </a:p>
      </dgm:t>
    </dgm:pt>
    <dgm:pt modelId="{8C163223-B976-4D74-9CD0-7685A1DA2A5C}">
      <dgm:prSet custT="1"/>
      <dgm:spPr/>
      <dgm:t>
        <a:bodyPr/>
        <a:lstStyle/>
        <a:p>
          <a:r>
            <a:rPr lang="en-NZ" sz="1400" dirty="0" smtClean="0"/>
            <a:t>We know how to swim!</a:t>
          </a:r>
        </a:p>
      </dgm:t>
    </dgm:pt>
    <dgm:pt modelId="{8C73DFAC-110A-41FE-A82D-E28896BED0C8}" type="parTrans" cxnId="{651B588F-E116-414B-BAC7-36F9BF9110C4}">
      <dgm:prSet/>
      <dgm:spPr/>
      <dgm:t>
        <a:bodyPr/>
        <a:lstStyle/>
        <a:p>
          <a:endParaRPr lang="en-NZ"/>
        </a:p>
      </dgm:t>
    </dgm:pt>
    <dgm:pt modelId="{662A741A-822B-4CC2-B3E0-38BE4F5ACB40}" type="sibTrans" cxnId="{651B588F-E116-414B-BAC7-36F9BF9110C4}">
      <dgm:prSet/>
      <dgm:spPr/>
      <dgm:t>
        <a:bodyPr/>
        <a:lstStyle/>
        <a:p>
          <a:endParaRPr lang="en-NZ"/>
        </a:p>
      </dgm:t>
    </dgm:pt>
    <dgm:pt modelId="{9114DC25-F63D-46A9-AFB2-451E4AA884A8}">
      <dgm:prSet custT="1"/>
      <dgm:spPr/>
      <dgm:t>
        <a:bodyPr/>
        <a:lstStyle/>
        <a:p>
          <a:r>
            <a:rPr lang="en-NZ" sz="1800" dirty="0" smtClean="0"/>
            <a:t>Use a wetsuit instead</a:t>
          </a:r>
        </a:p>
      </dgm:t>
    </dgm:pt>
    <dgm:pt modelId="{DEA265A2-8053-4367-AA7F-9393EC7C29A6}" type="parTrans" cxnId="{794336D5-0C39-4D06-95F4-2B7AD14D8EA2}">
      <dgm:prSet/>
      <dgm:spPr/>
      <dgm:t>
        <a:bodyPr/>
        <a:lstStyle/>
        <a:p>
          <a:endParaRPr lang="en-NZ"/>
        </a:p>
      </dgm:t>
    </dgm:pt>
    <dgm:pt modelId="{502434F0-426A-4923-A599-C27632932511}" type="sibTrans" cxnId="{794336D5-0C39-4D06-95F4-2B7AD14D8EA2}">
      <dgm:prSet/>
      <dgm:spPr/>
      <dgm:t>
        <a:bodyPr/>
        <a:lstStyle/>
        <a:p>
          <a:endParaRPr lang="en-NZ"/>
        </a:p>
      </dgm:t>
    </dgm:pt>
    <dgm:pt modelId="{64047E27-C65A-4CF1-880C-4B95A8E64505}">
      <dgm:prSet custT="1"/>
      <dgm:spPr/>
      <dgm:t>
        <a:bodyPr/>
        <a:lstStyle/>
        <a:p>
          <a:r>
            <a:rPr lang="en-NZ" sz="1400" dirty="0" smtClean="0"/>
            <a:t>Why?</a:t>
          </a:r>
        </a:p>
      </dgm:t>
    </dgm:pt>
    <dgm:pt modelId="{C044FBE6-A385-4FA1-B449-55A336CD9146}" type="parTrans" cxnId="{F84C856F-DD5B-49CD-94DA-0F74E38A5326}">
      <dgm:prSet/>
      <dgm:spPr/>
      <dgm:t>
        <a:bodyPr/>
        <a:lstStyle/>
        <a:p>
          <a:endParaRPr lang="en-NZ"/>
        </a:p>
      </dgm:t>
    </dgm:pt>
    <dgm:pt modelId="{96A665F6-17C4-40E4-918A-0E6AAE99E166}" type="sibTrans" cxnId="{F84C856F-DD5B-49CD-94DA-0F74E38A5326}">
      <dgm:prSet/>
      <dgm:spPr/>
      <dgm:t>
        <a:bodyPr/>
        <a:lstStyle/>
        <a:p>
          <a:endParaRPr lang="en-NZ"/>
        </a:p>
      </dgm:t>
    </dgm:pt>
    <dgm:pt modelId="{152515DC-6C23-45DE-9925-9B8E0D71A929}">
      <dgm:prSet custT="1"/>
      <dgm:spPr/>
      <dgm:t>
        <a:bodyPr/>
        <a:lstStyle/>
        <a:p>
          <a:r>
            <a:rPr lang="en-NZ" sz="1400" dirty="0" smtClean="0"/>
            <a:t>Believe a wetsuit provides enough buoyancy</a:t>
          </a:r>
        </a:p>
      </dgm:t>
    </dgm:pt>
    <dgm:pt modelId="{506361A3-F6CC-4C33-B5E8-A146CAB1A9CF}" type="parTrans" cxnId="{D320295C-D099-4CD6-B9AE-86B42BD89D3A}">
      <dgm:prSet/>
      <dgm:spPr/>
      <dgm:t>
        <a:bodyPr/>
        <a:lstStyle/>
        <a:p>
          <a:endParaRPr lang="en-NZ"/>
        </a:p>
      </dgm:t>
    </dgm:pt>
    <dgm:pt modelId="{779514ED-990E-4169-A1E2-6C5145E48E08}" type="sibTrans" cxnId="{D320295C-D099-4CD6-B9AE-86B42BD89D3A}">
      <dgm:prSet/>
      <dgm:spPr/>
      <dgm:t>
        <a:bodyPr/>
        <a:lstStyle/>
        <a:p>
          <a:endParaRPr lang="en-NZ"/>
        </a:p>
      </dgm:t>
    </dgm:pt>
    <dgm:pt modelId="{DEBDCBA2-CB6E-497C-B590-471986B67AEA}">
      <dgm:prSet/>
      <dgm:spPr/>
      <dgm:t>
        <a:bodyPr/>
        <a:lstStyle/>
        <a:p>
          <a:endParaRPr lang="en-NZ" sz="1500" dirty="0" smtClean="0"/>
        </a:p>
      </dgm:t>
    </dgm:pt>
    <dgm:pt modelId="{6E4E7108-C372-410E-B11D-9E7E3D0B0F69}" type="parTrans" cxnId="{AAB4F4E1-3378-4E8B-9915-85533E164A27}">
      <dgm:prSet/>
      <dgm:spPr/>
      <dgm:t>
        <a:bodyPr/>
        <a:lstStyle/>
        <a:p>
          <a:endParaRPr lang="en-NZ"/>
        </a:p>
      </dgm:t>
    </dgm:pt>
    <dgm:pt modelId="{6FE97813-9947-4FFB-A331-FD1B9AC0CA60}" type="sibTrans" cxnId="{AAB4F4E1-3378-4E8B-9915-85533E164A27}">
      <dgm:prSet/>
      <dgm:spPr/>
      <dgm:t>
        <a:bodyPr/>
        <a:lstStyle/>
        <a:p>
          <a:endParaRPr lang="en-NZ"/>
        </a:p>
      </dgm:t>
    </dgm:pt>
    <dgm:pt modelId="{668B4374-092E-4B34-BBD2-64F341C9661B}">
      <dgm:prSet custT="1"/>
      <dgm:spPr/>
      <dgm:t>
        <a:bodyPr/>
        <a:lstStyle/>
        <a:p>
          <a:endParaRPr lang="en-NZ" sz="1400" dirty="0" smtClean="0"/>
        </a:p>
      </dgm:t>
    </dgm:pt>
    <dgm:pt modelId="{E623E556-8242-4CB7-A92C-D5D09DFA9077}" type="parTrans" cxnId="{2E19194D-17B7-4E96-A61B-BE8CC41ADDAA}">
      <dgm:prSet/>
      <dgm:spPr/>
      <dgm:t>
        <a:bodyPr/>
        <a:lstStyle/>
        <a:p>
          <a:endParaRPr lang="en-NZ"/>
        </a:p>
      </dgm:t>
    </dgm:pt>
    <dgm:pt modelId="{3E24FAD4-025C-4572-BE40-7840401AA70A}" type="sibTrans" cxnId="{2E19194D-17B7-4E96-A61B-BE8CC41ADDAA}">
      <dgm:prSet/>
      <dgm:spPr/>
      <dgm:t>
        <a:bodyPr/>
        <a:lstStyle/>
        <a:p>
          <a:endParaRPr lang="en-NZ"/>
        </a:p>
      </dgm:t>
    </dgm:pt>
    <dgm:pt modelId="{D871E0DB-F2E7-4773-B146-D1646750E4B9}">
      <dgm:prSet custT="1"/>
      <dgm:spPr/>
      <dgm:t>
        <a:bodyPr/>
        <a:lstStyle/>
        <a:p>
          <a:endParaRPr lang="en-NZ" sz="1400" dirty="0" smtClean="0"/>
        </a:p>
      </dgm:t>
    </dgm:pt>
    <dgm:pt modelId="{6C3FD8D1-7D84-467B-B719-FC8546220BCA}" type="parTrans" cxnId="{8DD7DB2A-2738-44A0-9374-BE9704435D89}">
      <dgm:prSet/>
      <dgm:spPr/>
      <dgm:t>
        <a:bodyPr/>
        <a:lstStyle/>
        <a:p>
          <a:endParaRPr lang="en-NZ"/>
        </a:p>
      </dgm:t>
    </dgm:pt>
    <dgm:pt modelId="{065D3AF2-B680-41CE-BE45-CAC4D84D89CF}" type="sibTrans" cxnId="{8DD7DB2A-2738-44A0-9374-BE9704435D89}">
      <dgm:prSet/>
      <dgm:spPr/>
      <dgm:t>
        <a:bodyPr/>
        <a:lstStyle/>
        <a:p>
          <a:endParaRPr lang="en-NZ"/>
        </a:p>
      </dgm:t>
    </dgm:pt>
    <dgm:pt modelId="{FEF1A084-9150-4A19-8C61-D0A510BDE385}">
      <dgm:prSet custT="1"/>
      <dgm:spPr/>
      <dgm:t>
        <a:bodyPr/>
        <a:lstStyle/>
        <a:p>
          <a:endParaRPr lang="en-NZ" sz="1400" dirty="0" smtClean="0"/>
        </a:p>
      </dgm:t>
    </dgm:pt>
    <dgm:pt modelId="{2C61EE05-B0CB-420C-9A10-6C6FB581CF09}" type="parTrans" cxnId="{6D44C5DA-6A01-499D-A3F2-BCE23B805445}">
      <dgm:prSet/>
      <dgm:spPr/>
      <dgm:t>
        <a:bodyPr/>
        <a:lstStyle/>
        <a:p>
          <a:endParaRPr lang="en-NZ"/>
        </a:p>
      </dgm:t>
    </dgm:pt>
    <dgm:pt modelId="{97284CAD-919F-4315-A876-8F92675CA262}" type="sibTrans" cxnId="{6D44C5DA-6A01-499D-A3F2-BCE23B805445}">
      <dgm:prSet/>
      <dgm:spPr/>
      <dgm:t>
        <a:bodyPr/>
        <a:lstStyle/>
        <a:p>
          <a:endParaRPr lang="en-NZ"/>
        </a:p>
      </dgm:t>
    </dgm:pt>
    <dgm:pt modelId="{640A0210-C753-4851-84FA-202EE2D2D1CB}">
      <dgm:prSet custT="1"/>
      <dgm:spPr/>
      <dgm:t>
        <a:bodyPr/>
        <a:lstStyle/>
        <a:p>
          <a:r>
            <a:rPr lang="en-NZ" sz="1400" dirty="0" smtClean="0"/>
            <a:t>An accepted cultural norm</a:t>
          </a:r>
          <a:endParaRPr lang="en-NZ" sz="1500" dirty="0" smtClean="0"/>
        </a:p>
      </dgm:t>
    </dgm:pt>
    <dgm:pt modelId="{DB47C85A-CF96-4C60-BEA3-F79097025FA3}" type="parTrans" cxnId="{5A930946-F8DB-446C-92A4-EFA4C86FC41D}">
      <dgm:prSet/>
      <dgm:spPr/>
      <dgm:t>
        <a:bodyPr/>
        <a:lstStyle/>
        <a:p>
          <a:endParaRPr lang="en-NZ"/>
        </a:p>
      </dgm:t>
    </dgm:pt>
    <dgm:pt modelId="{344C93F9-1168-4F30-8B25-C3E507F5FEB7}" type="sibTrans" cxnId="{5A930946-F8DB-446C-92A4-EFA4C86FC41D}">
      <dgm:prSet/>
      <dgm:spPr/>
      <dgm:t>
        <a:bodyPr/>
        <a:lstStyle/>
        <a:p>
          <a:endParaRPr lang="en-NZ"/>
        </a:p>
      </dgm:t>
    </dgm:pt>
    <dgm:pt modelId="{D7D11A4D-3EC5-4FA6-B303-1006DFBB6A44}" type="pres">
      <dgm:prSet presAssocID="{56BC5038-9AD0-41C2-AD6C-B2ED8853EEA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6B7DF53C-B424-4CE4-BB8D-0B3E37597F0D}" type="pres">
      <dgm:prSet presAssocID="{BC2AB856-53E3-457E-A695-CD8E4F4A3FA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D4761DD-D1FA-43A1-B4A6-3EAFEEF9357A}" type="pres">
      <dgm:prSet presAssocID="{F72D58C0-17EE-41C1-9534-3B847F108747}" presName="sibTrans" presStyleCnt="0"/>
      <dgm:spPr/>
    </dgm:pt>
    <dgm:pt modelId="{2D168979-0715-4F2A-B7AC-D4C68FDC6287}" type="pres">
      <dgm:prSet presAssocID="{90C72142-B9B4-46E9-A447-A18179ABA19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FE1E4884-4D1B-413C-A036-1775C988BFFA}" type="pres">
      <dgm:prSet presAssocID="{2C1DB1E7-8413-4248-8A08-89FEE1A0136F}" presName="sibTrans" presStyleCnt="0"/>
      <dgm:spPr/>
    </dgm:pt>
    <dgm:pt modelId="{7E546CE9-AA6F-4AE8-9CAC-826B5544D346}" type="pres">
      <dgm:prSet presAssocID="{35AD66E6-428C-4B5F-A3D9-B2C5EE437AE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347618AC-1F18-452B-B41D-D66A9EB06667}" type="pres">
      <dgm:prSet presAssocID="{3BD73E1D-5F38-481E-BBB1-20003DA0471F}" presName="sibTrans" presStyleCnt="0"/>
      <dgm:spPr/>
    </dgm:pt>
    <dgm:pt modelId="{5C8220D8-DFEB-44CB-B03F-63BF9FF7C907}" type="pres">
      <dgm:prSet presAssocID="{9114DC25-F63D-46A9-AFB2-451E4AA884A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AAB4F4E1-3378-4E8B-9915-85533E164A27}" srcId="{BC2AB856-53E3-457E-A695-CD8E4F4A3FAC}" destId="{DEBDCBA2-CB6E-497C-B590-471986B67AEA}" srcOrd="1" destOrd="0" parTransId="{6E4E7108-C372-410E-B11D-9E7E3D0B0F69}" sibTransId="{6FE97813-9947-4FFB-A331-FD1B9AC0CA60}"/>
    <dgm:cxn modelId="{BAEF1007-A8B6-4E84-85A2-957CBDD7A849}" srcId="{DEBDCBA2-CB6E-497C-B590-471986B67AEA}" destId="{9D1508C4-04AB-4D84-B4F5-9931FE5EEB6C}" srcOrd="0" destOrd="0" parTransId="{7AD48BB9-9D9B-47A1-B6A7-D01191C49481}" sibTransId="{73CDB241-4A4A-4B43-8D03-619443AEC338}"/>
    <dgm:cxn modelId="{B22AE24F-0D17-4759-95F9-D908BEEC5FEC}" type="presOf" srcId="{8BC5BD9F-F4FF-49A0-A0E8-4CF67C358FE0}" destId="{2D168979-0715-4F2A-B7AC-D4C68FDC6287}" srcOrd="0" destOrd="4" presId="urn:microsoft.com/office/officeart/2005/8/layout/default#2"/>
    <dgm:cxn modelId="{5A930946-F8DB-446C-92A4-EFA4C86FC41D}" srcId="{DEBDCBA2-CB6E-497C-B590-471986B67AEA}" destId="{640A0210-C753-4851-84FA-202EE2D2D1CB}" srcOrd="1" destOrd="0" parTransId="{DB47C85A-CF96-4C60-BEA3-F79097025FA3}" sibTransId="{344C93F9-1168-4F30-8B25-C3E507F5FEB7}"/>
    <dgm:cxn modelId="{5C348978-BF92-4C10-8FF3-183B53A09DEF}" type="presOf" srcId="{668B4374-092E-4B34-BBD2-64F341C9661B}" destId="{2D168979-0715-4F2A-B7AC-D4C68FDC6287}" srcOrd="0" destOrd="2" presId="urn:microsoft.com/office/officeart/2005/8/layout/default#2"/>
    <dgm:cxn modelId="{794336D5-0C39-4D06-95F4-2B7AD14D8EA2}" srcId="{56BC5038-9AD0-41C2-AD6C-B2ED8853EEA2}" destId="{9114DC25-F63D-46A9-AFB2-451E4AA884A8}" srcOrd="3" destOrd="0" parTransId="{DEA265A2-8053-4367-AA7F-9393EC7C29A6}" sibTransId="{502434F0-426A-4923-A599-C27632932511}"/>
    <dgm:cxn modelId="{D45AE67F-A2FC-405E-ABE7-C8E7D4C01942}" srcId="{56BC5038-9AD0-41C2-AD6C-B2ED8853EEA2}" destId="{90C72142-B9B4-46E9-A447-A18179ABA19E}" srcOrd="1" destOrd="0" parTransId="{6C6FE042-C33B-4C15-BD5E-15471EAEBEDC}" sibTransId="{2C1DB1E7-8413-4248-8A08-89FEE1A0136F}"/>
    <dgm:cxn modelId="{136EF82C-CB12-479F-BDF4-E8AC568F702F}" srcId="{56BC5038-9AD0-41C2-AD6C-B2ED8853EEA2}" destId="{35AD66E6-428C-4B5F-A3D9-B2C5EE437AEE}" srcOrd="2" destOrd="0" parTransId="{DC4F821B-6AA8-4F0D-9986-54F5C08ED18D}" sibTransId="{3BD73E1D-5F38-481E-BBB1-20003DA0471F}"/>
    <dgm:cxn modelId="{86383742-6CA3-48B6-8100-C631C00C6584}" type="presOf" srcId="{F9246A4C-8A48-485F-9182-95ACCF0CBB5B}" destId="{6B7DF53C-B424-4CE4-BB8D-0B3E37597F0D}" srcOrd="0" destOrd="1" presId="urn:microsoft.com/office/officeart/2005/8/layout/default#2"/>
    <dgm:cxn modelId="{419CA3BF-545F-4814-9E0C-BEC08A304D87}" srcId="{35AD66E6-428C-4B5F-A3D9-B2C5EE437AEE}" destId="{89270896-E136-412E-A372-C5F0877A9444}" srcOrd="0" destOrd="0" parTransId="{E16F420D-6BC5-4B06-B59A-2DFF1ABFBF51}" sibTransId="{B5023F91-EAA2-4473-BC98-3F1EBB08BEF5}"/>
    <dgm:cxn modelId="{751AA187-13DE-4759-96FF-8F4E20FB4D4A}" srcId="{FEF1A084-9150-4A19-8C61-D0A510BDE385}" destId="{87F3C527-E816-4EFC-8BC4-06CA8889F216}" srcOrd="0" destOrd="0" parTransId="{DB1564FA-9F2C-4B60-9E5F-D6C305A7F0B4}" sibTransId="{5D11DF9E-D891-427F-8BEE-11C336C9EFE9}"/>
    <dgm:cxn modelId="{4C23438E-E56A-4674-8AC2-6A00338F84B1}" srcId="{668B4374-092E-4B34-BBD2-64F341C9661B}" destId="{8BC5BD9F-F4FF-49A0-A0E8-4CF67C358FE0}" srcOrd="1" destOrd="0" parTransId="{3F5E1B60-7B9A-465B-B429-64FB6FCA3F99}" sibTransId="{80CE7F37-7DAA-480B-964D-B5D7DD6EE5CE}"/>
    <dgm:cxn modelId="{30585D3C-66BA-47A6-8B1B-1ACE58002C17}" type="presOf" srcId="{9114DC25-F63D-46A9-AFB2-451E4AA884A8}" destId="{5C8220D8-DFEB-44CB-B03F-63BF9FF7C907}" srcOrd="0" destOrd="0" presId="urn:microsoft.com/office/officeart/2005/8/layout/default#2"/>
    <dgm:cxn modelId="{F84C856F-DD5B-49CD-94DA-0F74E38A5326}" srcId="{9114DC25-F63D-46A9-AFB2-451E4AA884A8}" destId="{64047E27-C65A-4CF1-880C-4B95A8E64505}" srcOrd="0" destOrd="0" parTransId="{C044FBE6-A385-4FA1-B449-55A336CD9146}" sibTransId="{96A665F6-17C4-40E4-918A-0E6AAE99E166}"/>
    <dgm:cxn modelId="{DAB2D4B5-961B-410F-A36F-7DC50E05411D}" srcId="{56BC5038-9AD0-41C2-AD6C-B2ED8853EEA2}" destId="{BC2AB856-53E3-457E-A695-CD8E4F4A3FAC}" srcOrd="0" destOrd="0" parTransId="{31E9D0E7-E780-42D7-B7E9-B2451A161C2E}" sibTransId="{F72D58C0-17EE-41C1-9534-3B847F108747}"/>
    <dgm:cxn modelId="{AB220993-6261-4565-86C4-06128BC77C12}" type="presOf" srcId="{640A0210-C753-4851-84FA-202EE2D2D1CB}" destId="{6B7DF53C-B424-4CE4-BB8D-0B3E37597F0D}" srcOrd="0" destOrd="4" presId="urn:microsoft.com/office/officeart/2005/8/layout/default#2"/>
    <dgm:cxn modelId="{F07A136E-E91E-4A65-AD2D-D946BFB472CB}" type="presOf" srcId="{D5206B0D-E980-40AE-9A0A-768A08CD978A}" destId="{2D168979-0715-4F2A-B7AC-D4C68FDC6287}" srcOrd="0" destOrd="3" presId="urn:microsoft.com/office/officeart/2005/8/layout/default#2"/>
    <dgm:cxn modelId="{2E19194D-17B7-4E96-A61B-BE8CC41ADDAA}" srcId="{90C72142-B9B4-46E9-A447-A18179ABA19E}" destId="{668B4374-092E-4B34-BBD2-64F341C9661B}" srcOrd="1" destOrd="0" parTransId="{E623E556-8242-4CB7-A92C-D5D09DFA9077}" sibTransId="{3E24FAD4-025C-4572-BE40-7840401AA70A}"/>
    <dgm:cxn modelId="{EC79DA34-3342-482A-8303-3CC52AF6F868}" type="presOf" srcId="{87F3C527-E816-4EFC-8BC4-06CA8889F216}" destId="{7E546CE9-AA6F-4AE8-9CAC-826B5544D346}" srcOrd="0" destOrd="3" presId="urn:microsoft.com/office/officeart/2005/8/layout/default#2"/>
    <dgm:cxn modelId="{18B93F46-F608-4125-A1A5-7D331DB0473E}" type="presOf" srcId="{FEF1A084-9150-4A19-8C61-D0A510BDE385}" destId="{7E546CE9-AA6F-4AE8-9CAC-826B5544D346}" srcOrd="0" destOrd="2" presId="urn:microsoft.com/office/officeart/2005/8/layout/default#2"/>
    <dgm:cxn modelId="{F30D128E-0FBC-4F8B-842F-C755AE1EC904}" srcId="{668B4374-092E-4B34-BBD2-64F341C9661B}" destId="{D5206B0D-E980-40AE-9A0A-768A08CD978A}" srcOrd="0" destOrd="0" parTransId="{D26D8207-3859-4694-B09F-39B3A925793C}" sibTransId="{39C6BEA3-68E7-4106-8F7B-16AE12CC6796}"/>
    <dgm:cxn modelId="{5E29C6BB-8C6C-48FE-AB3D-C4ED17325578}" type="presOf" srcId="{152515DC-6C23-45DE-9925-9B8E0D71A929}" destId="{5C8220D8-DFEB-44CB-B03F-63BF9FF7C907}" srcOrd="0" destOrd="3" presId="urn:microsoft.com/office/officeart/2005/8/layout/default#2"/>
    <dgm:cxn modelId="{8781D91E-1459-4E34-BA0E-2EA4EC9E8942}" type="presOf" srcId="{8C163223-B976-4D74-9CD0-7685A1DA2A5C}" destId="{7E546CE9-AA6F-4AE8-9CAC-826B5544D346}" srcOrd="0" destOrd="4" presId="urn:microsoft.com/office/officeart/2005/8/layout/default#2"/>
    <dgm:cxn modelId="{8FD71254-59C8-4857-ACEB-91668B799F03}" type="presOf" srcId="{35AD66E6-428C-4B5F-A3D9-B2C5EE437AEE}" destId="{7E546CE9-AA6F-4AE8-9CAC-826B5544D346}" srcOrd="0" destOrd="0" presId="urn:microsoft.com/office/officeart/2005/8/layout/default#2"/>
    <dgm:cxn modelId="{63D512D5-BD8B-41E2-A177-438058E8C292}" type="presOf" srcId="{90C72142-B9B4-46E9-A447-A18179ABA19E}" destId="{2D168979-0715-4F2A-B7AC-D4C68FDC6287}" srcOrd="0" destOrd="0" presId="urn:microsoft.com/office/officeart/2005/8/layout/default#2"/>
    <dgm:cxn modelId="{D6C010B6-A9A1-45C2-B344-045B0A5C67A9}" type="presOf" srcId="{64047E27-C65A-4CF1-880C-4B95A8E64505}" destId="{5C8220D8-DFEB-44CB-B03F-63BF9FF7C907}" srcOrd="0" destOrd="1" presId="urn:microsoft.com/office/officeart/2005/8/layout/default#2"/>
    <dgm:cxn modelId="{8DD7DB2A-2738-44A0-9374-BE9704435D89}" srcId="{9114DC25-F63D-46A9-AFB2-451E4AA884A8}" destId="{D871E0DB-F2E7-4773-B146-D1646750E4B9}" srcOrd="1" destOrd="0" parTransId="{6C3FD8D1-7D84-467B-B719-FC8546220BCA}" sibTransId="{065D3AF2-B680-41CE-BE45-CAC4D84D89CF}"/>
    <dgm:cxn modelId="{822EB6D4-3ED0-4F1A-BDB1-ABCD4C38D320}" type="presOf" srcId="{BC2AB856-53E3-457E-A695-CD8E4F4A3FAC}" destId="{6B7DF53C-B424-4CE4-BB8D-0B3E37597F0D}" srcOrd="0" destOrd="0" presId="urn:microsoft.com/office/officeart/2005/8/layout/default#2"/>
    <dgm:cxn modelId="{98E23895-8201-4B2B-A02A-2647827472B8}" type="presOf" srcId="{9D1508C4-04AB-4D84-B4F5-9931FE5EEB6C}" destId="{6B7DF53C-B424-4CE4-BB8D-0B3E37597F0D}" srcOrd="0" destOrd="3" presId="urn:microsoft.com/office/officeart/2005/8/layout/default#2"/>
    <dgm:cxn modelId="{390948F8-4CA7-4AFB-AD53-54832FEB5292}" type="presOf" srcId="{56BC5038-9AD0-41C2-AD6C-B2ED8853EEA2}" destId="{D7D11A4D-3EC5-4FA6-B303-1006DFBB6A44}" srcOrd="0" destOrd="0" presId="urn:microsoft.com/office/officeart/2005/8/layout/default#2"/>
    <dgm:cxn modelId="{723D6175-5E20-4B2F-A95E-9CB25EB33989}" type="presOf" srcId="{D871E0DB-F2E7-4773-B146-D1646750E4B9}" destId="{5C8220D8-DFEB-44CB-B03F-63BF9FF7C907}" srcOrd="0" destOrd="2" presId="urn:microsoft.com/office/officeart/2005/8/layout/default#2"/>
    <dgm:cxn modelId="{A333E6D6-5F4B-44B3-93AE-C1BF473FD597}" type="presOf" srcId="{89270896-E136-412E-A372-C5F0877A9444}" destId="{7E546CE9-AA6F-4AE8-9CAC-826B5544D346}" srcOrd="0" destOrd="1" presId="urn:microsoft.com/office/officeart/2005/8/layout/default#2"/>
    <dgm:cxn modelId="{E8150967-5456-466D-9994-A1D7946E7F02}" type="presOf" srcId="{DEBDCBA2-CB6E-497C-B590-471986B67AEA}" destId="{6B7DF53C-B424-4CE4-BB8D-0B3E37597F0D}" srcOrd="0" destOrd="2" presId="urn:microsoft.com/office/officeart/2005/8/layout/default#2"/>
    <dgm:cxn modelId="{848661C0-DE91-4B53-9A24-5F7D0342A308}" srcId="{BC2AB856-53E3-457E-A695-CD8E4F4A3FAC}" destId="{F9246A4C-8A48-485F-9182-95ACCF0CBB5B}" srcOrd="0" destOrd="0" parTransId="{E37BB90C-8B1D-4962-B758-2058308DF3D7}" sibTransId="{646FE1EA-5DF5-401B-85F8-F6BA1C4DC97B}"/>
    <dgm:cxn modelId="{660D5545-F20D-4B91-A096-5E29716CC950}" type="presOf" srcId="{EB31023B-350D-4243-8EDC-315F700263CF}" destId="{2D168979-0715-4F2A-B7AC-D4C68FDC6287}" srcOrd="0" destOrd="1" presId="urn:microsoft.com/office/officeart/2005/8/layout/default#2"/>
    <dgm:cxn modelId="{B821E371-266C-4FBE-A8BE-D66E4798B4D7}" srcId="{90C72142-B9B4-46E9-A447-A18179ABA19E}" destId="{EB31023B-350D-4243-8EDC-315F700263CF}" srcOrd="0" destOrd="0" parTransId="{C97878B4-8DBC-47D5-9BCE-D5C5297A5752}" sibTransId="{EFD4716E-B25B-416D-AE50-6A990F146986}"/>
    <dgm:cxn modelId="{D320295C-D099-4CD6-B9AE-86B42BD89D3A}" srcId="{D871E0DB-F2E7-4773-B146-D1646750E4B9}" destId="{152515DC-6C23-45DE-9925-9B8E0D71A929}" srcOrd="0" destOrd="0" parTransId="{506361A3-F6CC-4C33-B5E8-A146CAB1A9CF}" sibTransId="{779514ED-990E-4169-A1E2-6C5145E48E08}"/>
    <dgm:cxn modelId="{651B588F-E116-414B-BAC7-36F9BF9110C4}" srcId="{FEF1A084-9150-4A19-8C61-D0A510BDE385}" destId="{8C163223-B976-4D74-9CD0-7685A1DA2A5C}" srcOrd="1" destOrd="0" parTransId="{8C73DFAC-110A-41FE-A82D-E28896BED0C8}" sibTransId="{662A741A-822B-4CC2-B3E0-38BE4F5ACB40}"/>
    <dgm:cxn modelId="{6D44C5DA-6A01-499D-A3F2-BCE23B805445}" srcId="{35AD66E6-428C-4B5F-A3D9-B2C5EE437AEE}" destId="{FEF1A084-9150-4A19-8C61-D0A510BDE385}" srcOrd="1" destOrd="0" parTransId="{2C61EE05-B0CB-420C-9A10-6C6FB581CF09}" sibTransId="{97284CAD-919F-4315-A876-8F92675CA262}"/>
    <dgm:cxn modelId="{314B4CB4-CA30-4828-82CA-2450BCC56EAD}" type="presParOf" srcId="{D7D11A4D-3EC5-4FA6-B303-1006DFBB6A44}" destId="{6B7DF53C-B424-4CE4-BB8D-0B3E37597F0D}" srcOrd="0" destOrd="0" presId="urn:microsoft.com/office/officeart/2005/8/layout/default#2"/>
    <dgm:cxn modelId="{70D284FB-F5F1-49E0-83FE-6604F7AE2AA4}" type="presParOf" srcId="{D7D11A4D-3EC5-4FA6-B303-1006DFBB6A44}" destId="{3D4761DD-D1FA-43A1-B4A6-3EAFEEF9357A}" srcOrd="1" destOrd="0" presId="urn:microsoft.com/office/officeart/2005/8/layout/default#2"/>
    <dgm:cxn modelId="{5839908D-C719-4201-A96C-D6E0579DBA4B}" type="presParOf" srcId="{D7D11A4D-3EC5-4FA6-B303-1006DFBB6A44}" destId="{2D168979-0715-4F2A-B7AC-D4C68FDC6287}" srcOrd="2" destOrd="0" presId="urn:microsoft.com/office/officeart/2005/8/layout/default#2"/>
    <dgm:cxn modelId="{355645D1-7F0A-403B-A210-D680B9AACB5D}" type="presParOf" srcId="{D7D11A4D-3EC5-4FA6-B303-1006DFBB6A44}" destId="{FE1E4884-4D1B-413C-A036-1775C988BFFA}" srcOrd="3" destOrd="0" presId="urn:microsoft.com/office/officeart/2005/8/layout/default#2"/>
    <dgm:cxn modelId="{18D76DC6-8880-4CEC-B318-306576868C28}" type="presParOf" srcId="{D7D11A4D-3EC5-4FA6-B303-1006DFBB6A44}" destId="{7E546CE9-AA6F-4AE8-9CAC-826B5544D346}" srcOrd="4" destOrd="0" presId="urn:microsoft.com/office/officeart/2005/8/layout/default#2"/>
    <dgm:cxn modelId="{565505D2-E31E-4A3B-9C19-D30A93C7236C}" type="presParOf" srcId="{D7D11A4D-3EC5-4FA6-B303-1006DFBB6A44}" destId="{347618AC-1F18-452B-B41D-D66A9EB06667}" srcOrd="5" destOrd="0" presId="urn:microsoft.com/office/officeart/2005/8/layout/default#2"/>
    <dgm:cxn modelId="{9231D9B8-3948-4DA6-ADC1-229FCAA35111}" type="presParOf" srcId="{D7D11A4D-3EC5-4FA6-B303-1006DFBB6A44}" destId="{5C8220D8-DFEB-44CB-B03F-63BF9FF7C907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088B42-A4F3-411B-82D0-06D98FF81B07}" type="doc">
      <dgm:prSet loTypeId="urn:microsoft.com/office/officeart/2005/8/layout/radial1" loCatId="cycle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10237413-8F87-4661-827D-57B00F4614C0}">
      <dgm:prSet phldrT="[Text]" custT="1"/>
      <dgm:spPr>
        <a:solidFill>
          <a:schemeClr val="tx2"/>
        </a:solidFill>
      </dgm:spPr>
      <dgm:t>
        <a:bodyPr/>
        <a:lstStyle/>
        <a:p>
          <a:r>
            <a:rPr lang="en-NZ" sz="1600" dirty="0" smtClean="0">
              <a:solidFill>
                <a:schemeClr val="bg1"/>
              </a:solidFill>
            </a:rPr>
            <a:t>Lifejackets</a:t>
          </a:r>
        </a:p>
        <a:p>
          <a:r>
            <a:rPr lang="en-NZ" sz="1600" b="1" dirty="0" smtClean="0">
              <a:solidFill>
                <a:schemeClr val="bg1"/>
              </a:solidFill>
            </a:rPr>
            <a:t>NO</a:t>
          </a:r>
          <a:endParaRPr lang="en-NZ" sz="1600" b="1" dirty="0">
            <a:solidFill>
              <a:schemeClr val="bg1"/>
            </a:solidFill>
          </a:endParaRPr>
        </a:p>
      </dgm:t>
    </dgm:pt>
    <dgm:pt modelId="{ABA4A604-0342-4B97-9065-7EFE9C4A60F2}" type="parTrans" cxnId="{8A36E699-4616-4365-8181-75C7DB55647E}">
      <dgm:prSet/>
      <dgm:spPr/>
      <dgm:t>
        <a:bodyPr/>
        <a:lstStyle/>
        <a:p>
          <a:endParaRPr lang="en-NZ"/>
        </a:p>
      </dgm:t>
    </dgm:pt>
    <dgm:pt modelId="{A30D8799-19ED-45DE-952C-5C6A2BFA21CE}" type="sibTrans" cxnId="{8A36E699-4616-4365-8181-75C7DB55647E}">
      <dgm:prSet/>
      <dgm:spPr/>
      <dgm:t>
        <a:bodyPr/>
        <a:lstStyle/>
        <a:p>
          <a:endParaRPr lang="en-NZ"/>
        </a:p>
      </dgm:t>
    </dgm:pt>
    <dgm:pt modelId="{41BA76A6-2190-41F5-82C0-44688C50828B}">
      <dgm:prSet phldrT="[Text]"/>
      <dgm:spPr/>
      <dgm:t>
        <a:bodyPr/>
        <a:lstStyle/>
        <a:p>
          <a:r>
            <a:rPr lang="en-NZ" dirty="0" smtClean="0"/>
            <a:t>Uncomfortable</a:t>
          </a:r>
          <a:endParaRPr lang="en-NZ" dirty="0"/>
        </a:p>
      </dgm:t>
    </dgm:pt>
    <dgm:pt modelId="{B4927DA3-002C-4680-8CFC-F5D291D14390}" type="parTrans" cxnId="{FBD80B65-34C5-40C9-9927-BE097DB82515}">
      <dgm:prSet/>
      <dgm:spPr/>
      <dgm:t>
        <a:bodyPr/>
        <a:lstStyle/>
        <a:p>
          <a:endParaRPr lang="en-NZ" dirty="0"/>
        </a:p>
      </dgm:t>
    </dgm:pt>
    <dgm:pt modelId="{17D6EB78-E6C7-48AB-89C6-FC24436D8FD9}" type="sibTrans" cxnId="{FBD80B65-34C5-40C9-9927-BE097DB82515}">
      <dgm:prSet/>
      <dgm:spPr/>
      <dgm:t>
        <a:bodyPr/>
        <a:lstStyle/>
        <a:p>
          <a:endParaRPr lang="en-NZ"/>
        </a:p>
      </dgm:t>
    </dgm:pt>
    <dgm:pt modelId="{BCC1861C-F39F-4F67-B78A-B5F8D8844920}">
      <dgm:prSet phldrT="[Text]"/>
      <dgm:spPr/>
      <dgm:t>
        <a:bodyPr/>
        <a:lstStyle/>
        <a:p>
          <a:r>
            <a:rPr lang="en-NZ" dirty="0" smtClean="0"/>
            <a:t>Uncool – not part of the crowd</a:t>
          </a:r>
          <a:endParaRPr lang="en-NZ" dirty="0"/>
        </a:p>
      </dgm:t>
    </dgm:pt>
    <dgm:pt modelId="{C7D0596B-E21C-444B-ADBB-F2793C2D9A60}" type="parTrans" cxnId="{24EF5F88-1DF3-41F6-93B2-2E87E1F2F5F6}">
      <dgm:prSet/>
      <dgm:spPr/>
      <dgm:t>
        <a:bodyPr/>
        <a:lstStyle/>
        <a:p>
          <a:endParaRPr lang="en-NZ" dirty="0"/>
        </a:p>
      </dgm:t>
    </dgm:pt>
    <dgm:pt modelId="{631DDC1E-4F0A-4EF7-A51F-1D1C139EDCDF}" type="sibTrans" cxnId="{24EF5F88-1DF3-41F6-93B2-2E87E1F2F5F6}">
      <dgm:prSet/>
      <dgm:spPr/>
      <dgm:t>
        <a:bodyPr/>
        <a:lstStyle/>
        <a:p>
          <a:endParaRPr lang="en-NZ"/>
        </a:p>
      </dgm:t>
    </dgm:pt>
    <dgm:pt modelId="{B19667D2-2A9D-4450-A1CE-819B1A1BA99B}">
      <dgm:prSet phldrT="[Text]"/>
      <dgm:spPr/>
      <dgm:t>
        <a:bodyPr/>
        <a:lstStyle/>
        <a:p>
          <a:r>
            <a:rPr lang="en-NZ" dirty="0" smtClean="0"/>
            <a:t>Insulting to the skipper</a:t>
          </a:r>
          <a:endParaRPr lang="en-NZ" dirty="0"/>
        </a:p>
      </dgm:t>
    </dgm:pt>
    <dgm:pt modelId="{64A066F5-C00A-4B75-8C64-4B8A792C287D}" type="parTrans" cxnId="{E1BDB7B5-1EDC-4521-BD1E-E970564851FD}">
      <dgm:prSet/>
      <dgm:spPr/>
      <dgm:t>
        <a:bodyPr/>
        <a:lstStyle/>
        <a:p>
          <a:endParaRPr lang="en-NZ" dirty="0"/>
        </a:p>
      </dgm:t>
    </dgm:pt>
    <dgm:pt modelId="{2E9BF5B8-DF54-470C-9E80-12F9D3167DAE}" type="sibTrans" cxnId="{E1BDB7B5-1EDC-4521-BD1E-E970564851FD}">
      <dgm:prSet/>
      <dgm:spPr/>
      <dgm:t>
        <a:bodyPr/>
        <a:lstStyle/>
        <a:p>
          <a:endParaRPr lang="en-NZ"/>
        </a:p>
      </dgm:t>
    </dgm:pt>
    <dgm:pt modelId="{053FF922-6D5D-48A0-BDB7-7DF4B79FFC4F}">
      <dgm:prSet phldrT="[Text]"/>
      <dgm:spPr/>
      <dgm:t>
        <a:bodyPr/>
        <a:lstStyle/>
        <a:p>
          <a:r>
            <a:rPr lang="en-NZ" dirty="0" smtClean="0"/>
            <a:t>Don’t perceive a risk</a:t>
          </a:r>
          <a:endParaRPr lang="en-NZ" dirty="0"/>
        </a:p>
      </dgm:t>
    </dgm:pt>
    <dgm:pt modelId="{E7F1ED99-30CB-4F81-A7E8-409EC050A858}" type="parTrans" cxnId="{26512FA4-F7F7-413B-ACD1-464945F83768}">
      <dgm:prSet/>
      <dgm:spPr/>
      <dgm:t>
        <a:bodyPr/>
        <a:lstStyle/>
        <a:p>
          <a:endParaRPr lang="en-NZ" dirty="0"/>
        </a:p>
      </dgm:t>
    </dgm:pt>
    <dgm:pt modelId="{0FAC667F-807B-41F4-BDB8-0D6C9BB6A5C9}" type="sibTrans" cxnId="{26512FA4-F7F7-413B-ACD1-464945F83768}">
      <dgm:prSet/>
      <dgm:spPr/>
      <dgm:t>
        <a:bodyPr/>
        <a:lstStyle/>
        <a:p>
          <a:endParaRPr lang="en-NZ"/>
        </a:p>
      </dgm:t>
    </dgm:pt>
    <dgm:pt modelId="{BD5FB2CC-B806-42E4-882F-82053171FE53}">
      <dgm:prSet phldrT="[Text]"/>
      <dgm:spPr/>
      <dgm:t>
        <a:bodyPr/>
        <a:lstStyle/>
        <a:p>
          <a:r>
            <a:rPr lang="en-NZ" dirty="0" smtClean="0"/>
            <a:t>Total confidence as a skipper</a:t>
          </a:r>
          <a:endParaRPr lang="en-NZ" dirty="0"/>
        </a:p>
      </dgm:t>
    </dgm:pt>
    <dgm:pt modelId="{9A1CF068-B8B6-4CFA-9731-3DDB5AC13002}" type="parTrans" cxnId="{CFE961AB-B357-46DD-9A65-B3976A565F1D}">
      <dgm:prSet/>
      <dgm:spPr/>
      <dgm:t>
        <a:bodyPr/>
        <a:lstStyle/>
        <a:p>
          <a:endParaRPr lang="en-NZ" dirty="0"/>
        </a:p>
      </dgm:t>
    </dgm:pt>
    <dgm:pt modelId="{CAEB4519-1DCE-472D-B9A1-6A716C6F5C92}" type="sibTrans" cxnId="{CFE961AB-B357-46DD-9A65-B3976A565F1D}">
      <dgm:prSet/>
      <dgm:spPr/>
      <dgm:t>
        <a:bodyPr/>
        <a:lstStyle/>
        <a:p>
          <a:endParaRPr lang="en-NZ"/>
        </a:p>
      </dgm:t>
    </dgm:pt>
    <dgm:pt modelId="{C2F54241-13DA-47B6-AB13-E5901287AEEF}">
      <dgm:prSet phldrT="[Text]"/>
      <dgm:spPr/>
      <dgm:t>
        <a:bodyPr/>
        <a:lstStyle/>
        <a:p>
          <a:r>
            <a:rPr lang="en-NZ" dirty="0" smtClean="0"/>
            <a:t>Confidence – swimming ability</a:t>
          </a:r>
          <a:endParaRPr lang="en-NZ" dirty="0"/>
        </a:p>
      </dgm:t>
    </dgm:pt>
    <dgm:pt modelId="{D4FD7614-391C-49C2-845F-C94A23291F04}" type="parTrans" cxnId="{7C0D9678-1B23-4022-8FA8-70365CBDD0ED}">
      <dgm:prSet/>
      <dgm:spPr/>
      <dgm:t>
        <a:bodyPr/>
        <a:lstStyle/>
        <a:p>
          <a:endParaRPr lang="en-NZ" dirty="0"/>
        </a:p>
      </dgm:t>
    </dgm:pt>
    <dgm:pt modelId="{953FDBE5-9580-4241-BDE8-A2736A3051FE}" type="sibTrans" cxnId="{7C0D9678-1B23-4022-8FA8-70365CBDD0ED}">
      <dgm:prSet/>
      <dgm:spPr/>
      <dgm:t>
        <a:bodyPr/>
        <a:lstStyle/>
        <a:p>
          <a:endParaRPr lang="en-NZ"/>
        </a:p>
      </dgm:t>
    </dgm:pt>
    <dgm:pt modelId="{D27C706C-727C-4511-841A-A90E850AA741}" type="pres">
      <dgm:prSet presAssocID="{B7088B42-A4F3-411B-82D0-06D98FF81B0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C1AC7521-7A74-4A2B-8C7D-5D9E7A89B391}" type="pres">
      <dgm:prSet presAssocID="{10237413-8F87-4661-827D-57B00F4614C0}" presName="centerShape" presStyleLbl="node0" presStyleIdx="0" presStyleCnt="1"/>
      <dgm:spPr/>
      <dgm:t>
        <a:bodyPr/>
        <a:lstStyle/>
        <a:p>
          <a:endParaRPr lang="en-NZ"/>
        </a:p>
      </dgm:t>
    </dgm:pt>
    <dgm:pt modelId="{95B1E9EC-9B4D-46AF-AC87-00FB280BD692}" type="pres">
      <dgm:prSet presAssocID="{B4927DA3-002C-4680-8CFC-F5D291D14390}" presName="Name9" presStyleLbl="parChTrans1D2" presStyleIdx="0" presStyleCnt="6"/>
      <dgm:spPr/>
      <dgm:t>
        <a:bodyPr/>
        <a:lstStyle/>
        <a:p>
          <a:endParaRPr lang="en-NZ"/>
        </a:p>
      </dgm:t>
    </dgm:pt>
    <dgm:pt modelId="{0E01FFC0-1F42-4498-99E7-102A104F5666}" type="pres">
      <dgm:prSet presAssocID="{B4927DA3-002C-4680-8CFC-F5D291D14390}" presName="connTx" presStyleLbl="parChTrans1D2" presStyleIdx="0" presStyleCnt="6"/>
      <dgm:spPr/>
      <dgm:t>
        <a:bodyPr/>
        <a:lstStyle/>
        <a:p>
          <a:endParaRPr lang="en-NZ"/>
        </a:p>
      </dgm:t>
    </dgm:pt>
    <dgm:pt modelId="{CDA73DF1-EE88-42C9-8FF8-38698000780F}" type="pres">
      <dgm:prSet presAssocID="{41BA76A6-2190-41F5-82C0-44688C50828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2C6F2021-9EDE-4A8B-BBEF-098434C0BF30}" type="pres">
      <dgm:prSet presAssocID="{C7D0596B-E21C-444B-ADBB-F2793C2D9A60}" presName="Name9" presStyleLbl="parChTrans1D2" presStyleIdx="1" presStyleCnt="6"/>
      <dgm:spPr/>
      <dgm:t>
        <a:bodyPr/>
        <a:lstStyle/>
        <a:p>
          <a:endParaRPr lang="en-NZ"/>
        </a:p>
      </dgm:t>
    </dgm:pt>
    <dgm:pt modelId="{E6B4FC0B-DB90-4686-A2F8-D0923D3D75BD}" type="pres">
      <dgm:prSet presAssocID="{C7D0596B-E21C-444B-ADBB-F2793C2D9A60}" presName="connTx" presStyleLbl="parChTrans1D2" presStyleIdx="1" presStyleCnt="6"/>
      <dgm:spPr/>
      <dgm:t>
        <a:bodyPr/>
        <a:lstStyle/>
        <a:p>
          <a:endParaRPr lang="en-NZ"/>
        </a:p>
      </dgm:t>
    </dgm:pt>
    <dgm:pt modelId="{CEDA6928-EAE0-4468-A4CC-99DCDA54F2DF}" type="pres">
      <dgm:prSet presAssocID="{BCC1861C-F39F-4F67-B78A-B5F8D884492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E4A65EF-7B1F-4324-A62D-49A198B7A4A2}" type="pres">
      <dgm:prSet presAssocID="{9A1CF068-B8B6-4CFA-9731-3DDB5AC13002}" presName="Name9" presStyleLbl="parChTrans1D2" presStyleIdx="2" presStyleCnt="6"/>
      <dgm:spPr/>
      <dgm:t>
        <a:bodyPr/>
        <a:lstStyle/>
        <a:p>
          <a:endParaRPr lang="en-NZ"/>
        </a:p>
      </dgm:t>
    </dgm:pt>
    <dgm:pt modelId="{EA9AF2D9-2989-4783-BA59-BB57DD98082C}" type="pres">
      <dgm:prSet presAssocID="{9A1CF068-B8B6-4CFA-9731-3DDB5AC13002}" presName="connTx" presStyleLbl="parChTrans1D2" presStyleIdx="2" presStyleCnt="6"/>
      <dgm:spPr/>
      <dgm:t>
        <a:bodyPr/>
        <a:lstStyle/>
        <a:p>
          <a:endParaRPr lang="en-NZ"/>
        </a:p>
      </dgm:t>
    </dgm:pt>
    <dgm:pt modelId="{93092A02-ADA4-4ADB-AFD7-965E92DB3B68}" type="pres">
      <dgm:prSet presAssocID="{BD5FB2CC-B806-42E4-882F-82053171FE5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E08ACEF7-CA1C-4811-B733-2ABC8BD321A3}" type="pres">
      <dgm:prSet presAssocID="{64A066F5-C00A-4B75-8C64-4B8A792C287D}" presName="Name9" presStyleLbl="parChTrans1D2" presStyleIdx="3" presStyleCnt="6"/>
      <dgm:spPr/>
      <dgm:t>
        <a:bodyPr/>
        <a:lstStyle/>
        <a:p>
          <a:endParaRPr lang="en-NZ"/>
        </a:p>
      </dgm:t>
    </dgm:pt>
    <dgm:pt modelId="{CD2D3605-ECAB-43CA-8DAC-34F3AA943862}" type="pres">
      <dgm:prSet presAssocID="{64A066F5-C00A-4B75-8C64-4B8A792C287D}" presName="connTx" presStyleLbl="parChTrans1D2" presStyleIdx="3" presStyleCnt="6"/>
      <dgm:spPr/>
      <dgm:t>
        <a:bodyPr/>
        <a:lstStyle/>
        <a:p>
          <a:endParaRPr lang="en-NZ"/>
        </a:p>
      </dgm:t>
    </dgm:pt>
    <dgm:pt modelId="{74C69D03-05D2-4EC5-B0DF-647391FC3F7E}" type="pres">
      <dgm:prSet presAssocID="{B19667D2-2A9D-4450-A1CE-819B1A1BA99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90820DC1-13A9-4F3E-A097-C94B22D152B3}" type="pres">
      <dgm:prSet presAssocID="{E7F1ED99-30CB-4F81-A7E8-409EC050A858}" presName="Name9" presStyleLbl="parChTrans1D2" presStyleIdx="4" presStyleCnt="6"/>
      <dgm:spPr/>
      <dgm:t>
        <a:bodyPr/>
        <a:lstStyle/>
        <a:p>
          <a:endParaRPr lang="en-NZ"/>
        </a:p>
      </dgm:t>
    </dgm:pt>
    <dgm:pt modelId="{A068D3BE-AB37-4A0B-9493-C4FA5EAFEF97}" type="pres">
      <dgm:prSet presAssocID="{E7F1ED99-30CB-4F81-A7E8-409EC050A858}" presName="connTx" presStyleLbl="parChTrans1D2" presStyleIdx="4" presStyleCnt="6"/>
      <dgm:spPr/>
      <dgm:t>
        <a:bodyPr/>
        <a:lstStyle/>
        <a:p>
          <a:endParaRPr lang="en-NZ"/>
        </a:p>
      </dgm:t>
    </dgm:pt>
    <dgm:pt modelId="{3C437FDF-9267-4C97-901F-F24F11F5D19B}" type="pres">
      <dgm:prSet presAssocID="{053FF922-6D5D-48A0-BDB7-7DF4B79FFC4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5B583ECE-C813-488F-AD1A-E620C5FF0FCF}" type="pres">
      <dgm:prSet presAssocID="{D4FD7614-391C-49C2-845F-C94A23291F04}" presName="Name9" presStyleLbl="parChTrans1D2" presStyleIdx="5" presStyleCnt="6"/>
      <dgm:spPr/>
      <dgm:t>
        <a:bodyPr/>
        <a:lstStyle/>
        <a:p>
          <a:endParaRPr lang="en-NZ"/>
        </a:p>
      </dgm:t>
    </dgm:pt>
    <dgm:pt modelId="{BE143666-96A6-406B-8062-C909BE559AF6}" type="pres">
      <dgm:prSet presAssocID="{D4FD7614-391C-49C2-845F-C94A23291F04}" presName="connTx" presStyleLbl="parChTrans1D2" presStyleIdx="5" presStyleCnt="6"/>
      <dgm:spPr/>
      <dgm:t>
        <a:bodyPr/>
        <a:lstStyle/>
        <a:p>
          <a:endParaRPr lang="en-NZ"/>
        </a:p>
      </dgm:t>
    </dgm:pt>
    <dgm:pt modelId="{1FFF5DF5-A173-4392-9958-73655D65CDFF}" type="pres">
      <dgm:prSet presAssocID="{C2F54241-13DA-47B6-AB13-E5901287AEE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5DB7C3E6-EFEF-411F-A8A0-5A6E570B8498}" type="presOf" srcId="{D4FD7614-391C-49C2-845F-C94A23291F04}" destId="{BE143666-96A6-406B-8062-C909BE559AF6}" srcOrd="1" destOrd="0" presId="urn:microsoft.com/office/officeart/2005/8/layout/radial1"/>
    <dgm:cxn modelId="{CEC96A96-9C59-453A-8C05-095E7390DA65}" type="presOf" srcId="{BD5FB2CC-B806-42E4-882F-82053171FE53}" destId="{93092A02-ADA4-4ADB-AFD7-965E92DB3B68}" srcOrd="0" destOrd="0" presId="urn:microsoft.com/office/officeart/2005/8/layout/radial1"/>
    <dgm:cxn modelId="{CFE961AB-B357-46DD-9A65-B3976A565F1D}" srcId="{10237413-8F87-4661-827D-57B00F4614C0}" destId="{BD5FB2CC-B806-42E4-882F-82053171FE53}" srcOrd="2" destOrd="0" parTransId="{9A1CF068-B8B6-4CFA-9731-3DDB5AC13002}" sibTransId="{CAEB4519-1DCE-472D-B9A1-6A716C6F5C92}"/>
    <dgm:cxn modelId="{F0836252-5D31-40D8-A9B1-6D1B3758BCA3}" type="presOf" srcId="{053FF922-6D5D-48A0-BDB7-7DF4B79FFC4F}" destId="{3C437FDF-9267-4C97-901F-F24F11F5D19B}" srcOrd="0" destOrd="0" presId="urn:microsoft.com/office/officeart/2005/8/layout/radial1"/>
    <dgm:cxn modelId="{B944B526-7F4C-422D-9B65-058019B6FAB0}" type="presOf" srcId="{D4FD7614-391C-49C2-845F-C94A23291F04}" destId="{5B583ECE-C813-488F-AD1A-E620C5FF0FCF}" srcOrd="0" destOrd="0" presId="urn:microsoft.com/office/officeart/2005/8/layout/radial1"/>
    <dgm:cxn modelId="{E1BDB7B5-1EDC-4521-BD1E-E970564851FD}" srcId="{10237413-8F87-4661-827D-57B00F4614C0}" destId="{B19667D2-2A9D-4450-A1CE-819B1A1BA99B}" srcOrd="3" destOrd="0" parTransId="{64A066F5-C00A-4B75-8C64-4B8A792C287D}" sibTransId="{2E9BF5B8-DF54-470C-9E80-12F9D3167DAE}"/>
    <dgm:cxn modelId="{26512FA4-F7F7-413B-ACD1-464945F83768}" srcId="{10237413-8F87-4661-827D-57B00F4614C0}" destId="{053FF922-6D5D-48A0-BDB7-7DF4B79FFC4F}" srcOrd="4" destOrd="0" parTransId="{E7F1ED99-30CB-4F81-A7E8-409EC050A858}" sibTransId="{0FAC667F-807B-41F4-BDB8-0D6C9BB6A5C9}"/>
    <dgm:cxn modelId="{7A2D5D19-7ABF-4BE7-B6C5-708FE6F44CC5}" type="presOf" srcId="{B4927DA3-002C-4680-8CFC-F5D291D14390}" destId="{95B1E9EC-9B4D-46AF-AC87-00FB280BD692}" srcOrd="0" destOrd="0" presId="urn:microsoft.com/office/officeart/2005/8/layout/radial1"/>
    <dgm:cxn modelId="{FBD80B65-34C5-40C9-9927-BE097DB82515}" srcId="{10237413-8F87-4661-827D-57B00F4614C0}" destId="{41BA76A6-2190-41F5-82C0-44688C50828B}" srcOrd="0" destOrd="0" parTransId="{B4927DA3-002C-4680-8CFC-F5D291D14390}" sibTransId="{17D6EB78-E6C7-48AB-89C6-FC24436D8FD9}"/>
    <dgm:cxn modelId="{B5F9E50E-FEB9-4F85-96AA-9EDB76F0F6AF}" type="presOf" srcId="{E7F1ED99-30CB-4F81-A7E8-409EC050A858}" destId="{A068D3BE-AB37-4A0B-9493-C4FA5EAFEF97}" srcOrd="1" destOrd="0" presId="urn:microsoft.com/office/officeart/2005/8/layout/radial1"/>
    <dgm:cxn modelId="{7C0D9678-1B23-4022-8FA8-70365CBDD0ED}" srcId="{10237413-8F87-4661-827D-57B00F4614C0}" destId="{C2F54241-13DA-47B6-AB13-E5901287AEEF}" srcOrd="5" destOrd="0" parTransId="{D4FD7614-391C-49C2-845F-C94A23291F04}" sibTransId="{953FDBE5-9580-4241-BDE8-A2736A3051FE}"/>
    <dgm:cxn modelId="{95B856CA-9817-45F8-8693-9DCA244178A9}" type="presOf" srcId="{C7D0596B-E21C-444B-ADBB-F2793C2D9A60}" destId="{E6B4FC0B-DB90-4686-A2F8-D0923D3D75BD}" srcOrd="1" destOrd="0" presId="urn:microsoft.com/office/officeart/2005/8/layout/radial1"/>
    <dgm:cxn modelId="{8A36E699-4616-4365-8181-75C7DB55647E}" srcId="{B7088B42-A4F3-411B-82D0-06D98FF81B07}" destId="{10237413-8F87-4661-827D-57B00F4614C0}" srcOrd="0" destOrd="0" parTransId="{ABA4A604-0342-4B97-9065-7EFE9C4A60F2}" sibTransId="{A30D8799-19ED-45DE-952C-5C6A2BFA21CE}"/>
    <dgm:cxn modelId="{89AC0BBE-9E6F-42FA-8E79-CFD44E87E10F}" type="presOf" srcId="{E7F1ED99-30CB-4F81-A7E8-409EC050A858}" destId="{90820DC1-13A9-4F3E-A097-C94B22D152B3}" srcOrd="0" destOrd="0" presId="urn:microsoft.com/office/officeart/2005/8/layout/radial1"/>
    <dgm:cxn modelId="{BDF9460F-A650-4C96-BA43-009D90930ABD}" type="presOf" srcId="{10237413-8F87-4661-827D-57B00F4614C0}" destId="{C1AC7521-7A74-4A2B-8C7D-5D9E7A89B391}" srcOrd="0" destOrd="0" presId="urn:microsoft.com/office/officeart/2005/8/layout/radial1"/>
    <dgm:cxn modelId="{D92F97CA-FAF3-4CC0-8FCF-6FBD360B455A}" type="presOf" srcId="{9A1CF068-B8B6-4CFA-9731-3DDB5AC13002}" destId="{BE4A65EF-7B1F-4324-A62D-49A198B7A4A2}" srcOrd="0" destOrd="0" presId="urn:microsoft.com/office/officeart/2005/8/layout/radial1"/>
    <dgm:cxn modelId="{224537B6-0225-4C92-AA14-A737FD993DB3}" type="presOf" srcId="{64A066F5-C00A-4B75-8C64-4B8A792C287D}" destId="{CD2D3605-ECAB-43CA-8DAC-34F3AA943862}" srcOrd="1" destOrd="0" presId="urn:microsoft.com/office/officeart/2005/8/layout/radial1"/>
    <dgm:cxn modelId="{6A38BD0A-F49F-4E4C-B6EF-B7F77EA8D585}" type="presOf" srcId="{B19667D2-2A9D-4450-A1CE-819B1A1BA99B}" destId="{74C69D03-05D2-4EC5-B0DF-647391FC3F7E}" srcOrd="0" destOrd="0" presId="urn:microsoft.com/office/officeart/2005/8/layout/radial1"/>
    <dgm:cxn modelId="{2AB4E3A1-A321-499D-AEFD-49D4B3CE240B}" type="presOf" srcId="{41BA76A6-2190-41F5-82C0-44688C50828B}" destId="{CDA73DF1-EE88-42C9-8FF8-38698000780F}" srcOrd="0" destOrd="0" presId="urn:microsoft.com/office/officeart/2005/8/layout/radial1"/>
    <dgm:cxn modelId="{102DFC4D-0DFF-4814-9B17-C72B9CF90439}" type="presOf" srcId="{B4927DA3-002C-4680-8CFC-F5D291D14390}" destId="{0E01FFC0-1F42-4498-99E7-102A104F5666}" srcOrd="1" destOrd="0" presId="urn:microsoft.com/office/officeart/2005/8/layout/radial1"/>
    <dgm:cxn modelId="{22CEF9F1-9B1D-4F00-A867-08ED0D894BB7}" type="presOf" srcId="{C2F54241-13DA-47B6-AB13-E5901287AEEF}" destId="{1FFF5DF5-A173-4392-9958-73655D65CDFF}" srcOrd="0" destOrd="0" presId="urn:microsoft.com/office/officeart/2005/8/layout/radial1"/>
    <dgm:cxn modelId="{D130030C-F97B-46B7-8920-F86BE6336099}" type="presOf" srcId="{B7088B42-A4F3-411B-82D0-06D98FF81B07}" destId="{D27C706C-727C-4511-841A-A90E850AA741}" srcOrd="0" destOrd="0" presId="urn:microsoft.com/office/officeart/2005/8/layout/radial1"/>
    <dgm:cxn modelId="{4297DE90-DC2D-4534-9FD2-F80D9CEED14D}" type="presOf" srcId="{9A1CF068-B8B6-4CFA-9731-3DDB5AC13002}" destId="{EA9AF2D9-2989-4783-BA59-BB57DD98082C}" srcOrd="1" destOrd="0" presId="urn:microsoft.com/office/officeart/2005/8/layout/radial1"/>
    <dgm:cxn modelId="{D9E13F85-9D62-4F01-A0B5-19C7E12F82B5}" type="presOf" srcId="{64A066F5-C00A-4B75-8C64-4B8A792C287D}" destId="{E08ACEF7-CA1C-4811-B733-2ABC8BD321A3}" srcOrd="0" destOrd="0" presId="urn:microsoft.com/office/officeart/2005/8/layout/radial1"/>
    <dgm:cxn modelId="{D3419A22-41A6-483D-83B5-AF0544401877}" type="presOf" srcId="{C7D0596B-E21C-444B-ADBB-F2793C2D9A60}" destId="{2C6F2021-9EDE-4A8B-BBEF-098434C0BF30}" srcOrd="0" destOrd="0" presId="urn:microsoft.com/office/officeart/2005/8/layout/radial1"/>
    <dgm:cxn modelId="{3FE64DDD-B8F2-4434-8F5F-8BBC6BE1CAE0}" type="presOf" srcId="{BCC1861C-F39F-4F67-B78A-B5F8D8844920}" destId="{CEDA6928-EAE0-4468-A4CC-99DCDA54F2DF}" srcOrd="0" destOrd="0" presId="urn:microsoft.com/office/officeart/2005/8/layout/radial1"/>
    <dgm:cxn modelId="{24EF5F88-1DF3-41F6-93B2-2E87E1F2F5F6}" srcId="{10237413-8F87-4661-827D-57B00F4614C0}" destId="{BCC1861C-F39F-4F67-B78A-B5F8D8844920}" srcOrd="1" destOrd="0" parTransId="{C7D0596B-E21C-444B-ADBB-F2793C2D9A60}" sibTransId="{631DDC1E-4F0A-4EF7-A51F-1D1C139EDCDF}"/>
    <dgm:cxn modelId="{33BCBF72-42B6-496C-9D03-2CB38E5D63CD}" type="presParOf" srcId="{D27C706C-727C-4511-841A-A90E850AA741}" destId="{C1AC7521-7A74-4A2B-8C7D-5D9E7A89B391}" srcOrd="0" destOrd="0" presId="urn:microsoft.com/office/officeart/2005/8/layout/radial1"/>
    <dgm:cxn modelId="{A73BEFC7-53C1-428E-BDFF-469DD0D7A7EC}" type="presParOf" srcId="{D27C706C-727C-4511-841A-A90E850AA741}" destId="{95B1E9EC-9B4D-46AF-AC87-00FB280BD692}" srcOrd="1" destOrd="0" presId="urn:microsoft.com/office/officeart/2005/8/layout/radial1"/>
    <dgm:cxn modelId="{AB76DC16-8A58-497E-8217-64C451C602F1}" type="presParOf" srcId="{95B1E9EC-9B4D-46AF-AC87-00FB280BD692}" destId="{0E01FFC0-1F42-4498-99E7-102A104F5666}" srcOrd="0" destOrd="0" presId="urn:microsoft.com/office/officeart/2005/8/layout/radial1"/>
    <dgm:cxn modelId="{83161B2C-F66B-4A1C-90C0-520B36378051}" type="presParOf" srcId="{D27C706C-727C-4511-841A-A90E850AA741}" destId="{CDA73DF1-EE88-42C9-8FF8-38698000780F}" srcOrd="2" destOrd="0" presId="urn:microsoft.com/office/officeart/2005/8/layout/radial1"/>
    <dgm:cxn modelId="{3E1A5C92-82BE-4E68-8252-9FBF9D246796}" type="presParOf" srcId="{D27C706C-727C-4511-841A-A90E850AA741}" destId="{2C6F2021-9EDE-4A8B-BBEF-098434C0BF30}" srcOrd="3" destOrd="0" presId="urn:microsoft.com/office/officeart/2005/8/layout/radial1"/>
    <dgm:cxn modelId="{EF676F49-E29F-433B-8A31-1D53C3DB64E3}" type="presParOf" srcId="{2C6F2021-9EDE-4A8B-BBEF-098434C0BF30}" destId="{E6B4FC0B-DB90-4686-A2F8-D0923D3D75BD}" srcOrd="0" destOrd="0" presId="urn:microsoft.com/office/officeart/2005/8/layout/radial1"/>
    <dgm:cxn modelId="{103C91AC-A2EB-4139-8309-64DE1B05E832}" type="presParOf" srcId="{D27C706C-727C-4511-841A-A90E850AA741}" destId="{CEDA6928-EAE0-4468-A4CC-99DCDA54F2DF}" srcOrd="4" destOrd="0" presId="urn:microsoft.com/office/officeart/2005/8/layout/radial1"/>
    <dgm:cxn modelId="{DE5683B4-2834-4411-9875-FCA281720052}" type="presParOf" srcId="{D27C706C-727C-4511-841A-A90E850AA741}" destId="{BE4A65EF-7B1F-4324-A62D-49A198B7A4A2}" srcOrd="5" destOrd="0" presId="urn:microsoft.com/office/officeart/2005/8/layout/radial1"/>
    <dgm:cxn modelId="{1B515CF7-4D2E-4A9C-9BDD-144EEDF85879}" type="presParOf" srcId="{BE4A65EF-7B1F-4324-A62D-49A198B7A4A2}" destId="{EA9AF2D9-2989-4783-BA59-BB57DD98082C}" srcOrd="0" destOrd="0" presId="urn:microsoft.com/office/officeart/2005/8/layout/radial1"/>
    <dgm:cxn modelId="{4AE9B5C2-7114-4FCE-9690-F3194052408B}" type="presParOf" srcId="{D27C706C-727C-4511-841A-A90E850AA741}" destId="{93092A02-ADA4-4ADB-AFD7-965E92DB3B68}" srcOrd="6" destOrd="0" presId="urn:microsoft.com/office/officeart/2005/8/layout/radial1"/>
    <dgm:cxn modelId="{16158433-7DF9-4190-B501-5850704A5D4C}" type="presParOf" srcId="{D27C706C-727C-4511-841A-A90E850AA741}" destId="{E08ACEF7-CA1C-4811-B733-2ABC8BD321A3}" srcOrd="7" destOrd="0" presId="urn:microsoft.com/office/officeart/2005/8/layout/radial1"/>
    <dgm:cxn modelId="{ED40AFA3-084E-4250-95E2-9EBBA8C1AEEB}" type="presParOf" srcId="{E08ACEF7-CA1C-4811-B733-2ABC8BD321A3}" destId="{CD2D3605-ECAB-43CA-8DAC-34F3AA943862}" srcOrd="0" destOrd="0" presId="urn:microsoft.com/office/officeart/2005/8/layout/radial1"/>
    <dgm:cxn modelId="{3E55B1DF-AF14-43E4-B10F-0D0B653EB37F}" type="presParOf" srcId="{D27C706C-727C-4511-841A-A90E850AA741}" destId="{74C69D03-05D2-4EC5-B0DF-647391FC3F7E}" srcOrd="8" destOrd="0" presId="urn:microsoft.com/office/officeart/2005/8/layout/radial1"/>
    <dgm:cxn modelId="{56E3A453-9543-40E9-B616-3674F9BF5B10}" type="presParOf" srcId="{D27C706C-727C-4511-841A-A90E850AA741}" destId="{90820DC1-13A9-4F3E-A097-C94B22D152B3}" srcOrd="9" destOrd="0" presId="urn:microsoft.com/office/officeart/2005/8/layout/radial1"/>
    <dgm:cxn modelId="{880566E7-C76E-48AF-9E8A-B87E074F9DEC}" type="presParOf" srcId="{90820DC1-13A9-4F3E-A097-C94B22D152B3}" destId="{A068D3BE-AB37-4A0B-9493-C4FA5EAFEF97}" srcOrd="0" destOrd="0" presId="urn:microsoft.com/office/officeart/2005/8/layout/radial1"/>
    <dgm:cxn modelId="{DE11066B-2140-4670-941D-BE4C5C3CB89C}" type="presParOf" srcId="{D27C706C-727C-4511-841A-A90E850AA741}" destId="{3C437FDF-9267-4C97-901F-F24F11F5D19B}" srcOrd="10" destOrd="0" presId="urn:microsoft.com/office/officeart/2005/8/layout/radial1"/>
    <dgm:cxn modelId="{F70A37D2-3EE0-4E18-9FF5-7CC93FD646AF}" type="presParOf" srcId="{D27C706C-727C-4511-841A-A90E850AA741}" destId="{5B583ECE-C813-488F-AD1A-E620C5FF0FCF}" srcOrd="11" destOrd="0" presId="urn:microsoft.com/office/officeart/2005/8/layout/radial1"/>
    <dgm:cxn modelId="{8C230D5F-27BD-4156-9E40-E89E60BFDBE2}" type="presParOf" srcId="{5B583ECE-C813-488F-AD1A-E620C5FF0FCF}" destId="{BE143666-96A6-406B-8062-C909BE559AF6}" srcOrd="0" destOrd="0" presId="urn:microsoft.com/office/officeart/2005/8/layout/radial1"/>
    <dgm:cxn modelId="{89BE8127-6607-42CA-BE84-D901FFCE07DC}" type="presParOf" srcId="{D27C706C-727C-4511-841A-A90E850AA741}" destId="{1FFF5DF5-A173-4392-9958-73655D65CDFF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7088B42-A4F3-411B-82D0-06D98FF81B07}" type="doc">
      <dgm:prSet loTypeId="urn:microsoft.com/office/officeart/2005/8/layout/radial1" loCatId="cycle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en-NZ"/>
        </a:p>
      </dgm:t>
    </dgm:pt>
    <dgm:pt modelId="{10237413-8F87-4661-827D-57B00F4614C0}">
      <dgm:prSet phldrT="[Text]" custT="1"/>
      <dgm:spPr>
        <a:solidFill>
          <a:srgbClr val="92D050"/>
        </a:solidFill>
      </dgm:spPr>
      <dgm:t>
        <a:bodyPr/>
        <a:lstStyle/>
        <a:p>
          <a:r>
            <a:rPr lang="en-NZ" sz="1400" dirty="0" smtClean="0">
              <a:solidFill>
                <a:schemeClr val="tx1"/>
              </a:solidFill>
            </a:rPr>
            <a:t>Lifejackets</a:t>
          </a:r>
        </a:p>
        <a:p>
          <a:r>
            <a:rPr lang="en-NZ" sz="1400" b="1" dirty="0" smtClean="0">
              <a:solidFill>
                <a:schemeClr val="tx1"/>
              </a:solidFill>
            </a:rPr>
            <a:t>YES</a:t>
          </a:r>
          <a:endParaRPr lang="en-NZ" sz="1400" b="1" dirty="0">
            <a:solidFill>
              <a:schemeClr val="tx1"/>
            </a:solidFill>
          </a:endParaRPr>
        </a:p>
      </dgm:t>
    </dgm:pt>
    <dgm:pt modelId="{ABA4A604-0342-4B97-9065-7EFE9C4A60F2}" type="parTrans" cxnId="{8A36E699-4616-4365-8181-75C7DB55647E}">
      <dgm:prSet/>
      <dgm:spPr/>
      <dgm:t>
        <a:bodyPr/>
        <a:lstStyle/>
        <a:p>
          <a:endParaRPr lang="en-NZ"/>
        </a:p>
      </dgm:t>
    </dgm:pt>
    <dgm:pt modelId="{A30D8799-19ED-45DE-952C-5C6A2BFA21CE}" type="sibTrans" cxnId="{8A36E699-4616-4365-8181-75C7DB55647E}">
      <dgm:prSet/>
      <dgm:spPr/>
      <dgm:t>
        <a:bodyPr/>
        <a:lstStyle/>
        <a:p>
          <a:endParaRPr lang="en-NZ"/>
        </a:p>
      </dgm:t>
    </dgm:pt>
    <dgm:pt modelId="{41BA76A6-2190-41F5-82C0-44688C50828B}">
      <dgm:prSet phldrT="[Text]"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Nervousness on the water</a:t>
          </a:r>
          <a:endParaRPr lang="en-NZ" dirty="0"/>
        </a:p>
      </dgm:t>
    </dgm:pt>
    <dgm:pt modelId="{B4927DA3-002C-4680-8CFC-F5D291D14390}" type="parTrans" cxnId="{FBD80B65-34C5-40C9-9927-BE097DB82515}">
      <dgm:prSet/>
      <dgm:spPr/>
      <dgm:t>
        <a:bodyPr/>
        <a:lstStyle/>
        <a:p>
          <a:endParaRPr lang="en-NZ" dirty="0"/>
        </a:p>
      </dgm:t>
    </dgm:pt>
    <dgm:pt modelId="{17D6EB78-E6C7-48AB-89C6-FC24436D8FD9}" type="sibTrans" cxnId="{FBD80B65-34C5-40C9-9927-BE097DB82515}">
      <dgm:prSet/>
      <dgm:spPr/>
      <dgm:t>
        <a:bodyPr/>
        <a:lstStyle/>
        <a:p>
          <a:endParaRPr lang="en-NZ"/>
        </a:p>
      </dgm:t>
    </dgm:pt>
    <dgm:pt modelId="{376A15CE-3068-45B7-8BEA-701E58A72919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A no-argument requirement (e.g. kayak)</a:t>
          </a:r>
        </a:p>
      </dgm:t>
    </dgm:pt>
    <dgm:pt modelId="{660C1CE3-11B0-448C-8540-2496BCEECB4D}" type="parTrans" cxnId="{077C5BA1-8250-4CFE-B756-C194DF1D3F7D}">
      <dgm:prSet/>
      <dgm:spPr/>
      <dgm:t>
        <a:bodyPr/>
        <a:lstStyle/>
        <a:p>
          <a:endParaRPr lang="en-NZ" dirty="0"/>
        </a:p>
      </dgm:t>
    </dgm:pt>
    <dgm:pt modelId="{122256A9-4F61-4963-B57D-6EF0A162D09A}" type="sibTrans" cxnId="{077C5BA1-8250-4CFE-B756-C194DF1D3F7D}">
      <dgm:prSet/>
      <dgm:spPr/>
      <dgm:t>
        <a:bodyPr/>
        <a:lstStyle/>
        <a:p>
          <a:endParaRPr lang="en-NZ"/>
        </a:p>
      </dgm:t>
    </dgm:pt>
    <dgm:pt modelId="{2CBAA868-6D7B-4D93-A511-A493D08C7405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A heightened sense of the risk</a:t>
          </a:r>
        </a:p>
      </dgm:t>
    </dgm:pt>
    <dgm:pt modelId="{1F26E6AF-264B-4501-9FA7-27A64164BEF0}" type="parTrans" cxnId="{AEA32A98-FEED-4941-AFD4-7BAE5368FAE0}">
      <dgm:prSet/>
      <dgm:spPr/>
      <dgm:t>
        <a:bodyPr/>
        <a:lstStyle/>
        <a:p>
          <a:endParaRPr lang="en-NZ" dirty="0"/>
        </a:p>
      </dgm:t>
    </dgm:pt>
    <dgm:pt modelId="{9AA7A234-550C-4D07-902B-57F770CDCE36}" type="sibTrans" cxnId="{AEA32A98-FEED-4941-AFD4-7BAE5368FAE0}">
      <dgm:prSet/>
      <dgm:spPr/>
      <dgm:t>
        <a:bodyPr/>
        <a:lstStyle/>
        <a:p>
          <a:endParaRPr lang="en-NZ"/>
        </a:p>
      </dgm:t>
    </dgm:pt>
    <dgm:pt modelId="{14ED2882-DAB4-4150-B999-56A0222667E0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To set an example, lead by example</a:t>
          </a:r>
        </a:p>
      </dgm:t>
    </dgm:pt>
    <dgm:pt modelId="{D9A08F46-055C-46D3-ADFB-BBC5F2CD107C}" type="parTrans" cxnId="{F63156B8-BB32-4C80-9861-C924D8BAE4DA}">
      <dgm:prSet/>
      <dgm:spPr/>
      <dgm:t>
        <a:bodyPr/>
        <a:lstStyle/>
        <a:p>
          <a:endParaRPr lang="en-NZ" dirty="0"/>
        </a:p>
      </dgm:t>
    </dgm:pt>
    <dgm:pt modelId="{6D294A15-881C-403B-A0C1-AD540EA21FBC}" type="sibTrans" cxnId="{F63156B8-BB32-4C80-9861-C924D8BAE4DA}">
      <dgm:prSet/>
      <dgm:spPr/>
      <dgm:t>
        <a:bodyPr/>
        <a:lstStyle/>
        <a:p>
          <a:endParaRPr lang="en-NZ"/>
        </a:p>
      </dgm:t>
    </dgm:pt>
    <dgm:pt modelId="{AA7D3D2E-4193-49F9-90D7-82B61A55D4CB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Found a comfortable option</a:t>
          </a:r>
        </a:p>
      </dgm:t>
    </dgm:pt>
    <dgm:pt modelId="{80F6B113-DD27-4BEF-8061-23AACA385815}" type="parTrans" cxnId="{5F38D5F7-6B33-497F-B1DF-2925A1EFDD24}">
      <dgm:prSet/>
      <dgm:spPr/>
      <dgm:t>
        <a:bodyPr/>
        <a:lstStyle/>
        <a:p>
          <a:endParaRPr lang="en-NZ" dirty="0"/>
        </a:p>
      </dgm:t>
    </dgm:pt>
    <dgm:pt modelId="{4382388B-4389-4496-83E0-F2E1001E7AC1}" type="sibTrans" cxnId="{5F38D5F7-6B33-497F-B1DF-2925A1EFDD24}">
      <dgm:prSet/>
      <dgm:spPr/>
      <dgm:t>
        <a:bodyPr/>
        <a:lstStyle/>
        <a:p>
          <a:endParaRPr lang="en-NZ"/>
        </a:p>
      </dgm:t>
    </dgm:pt>
    <dgm:pt modelId="{16D30CEA-6891-4BE6-A8B1-9B3A4E376E9E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Retailer or expert advice</a:t>
          </a:r>
        </a:p>
      </dgm:t>
    </dgm:pt>
    <dgm:pt modelId="{B988BCDE-86E0-4239-9626-E3309630743D}" type="parTrans" cxnId="{8F7A3298-3979-40BC-83DF-BBEA7B5BDEAD}">
      <dgm:prSet/>
      <dgm:spPr/>
      <dgm:t>
        <a:bodyPr/>
        <a:lstStyle/>
        <a:p>
          <a:endParaRPr lang="en-NZ" dirty="0"/>
        </a:p>
      </dgm:t>
    </dgm:pt>
    <dgm:pt modelId="{05AC2E31-D247-4EDA-BB68-C5269A21E5F5}" type="sibTrans" cxnId="{8F7A3298-3979-40BC-83DF-BBEA7B5BDEAD}">
      <dgm:prSet/>
      <dgm:spPr/>
      <dgm:t>
        <a:bodyPr/>
        <a:lstStyle/>
        <a:p>
          <a:endParaRPr lang="en-NZ"/>
        </a:p>
      </dgm:t>
    </dgm:pt>
    <dgm:pt modelId="{E8AF804A-3086-4EA3-BC39-DAECFC2F8C34}">
      <dgm:prSet phldrT="[Text]"/>
      <dgm:spPr/>
      <dgm:t>
        <a:bodyPr/>
        <a:lstStyle/>
        <a:p>
          <a:r>
            <a:rPr lang="en-NZ" dirty="0" smtClean="0"/>
            <a:t>Taught early</a:t>
          </a:r>
          <a:endParaRPr lang="en-NZ" dirty="0"/>
        </a:p>
      </dgm:t>
    </dgm:pt>
    <dgm:pt modelId="{01FC49B4-5BCA-4CF7-9147-628172BC4A86}" type="parTrans" cxnId="{A79B4FFA-EAF5-4BB6-82FC-DDBF95EEB693}">
      <dgm:prSet/>
      <dgm:spPr/>
      <dgm:t>
        <a:bodyPr/>
        <a:lstStyle/>
        <a:p>
          <a:endParaRPr lang="en-NZ" dirty="0"/>
        </a:p>
      </dgm:t>
    </dgm:pt>
    <dgm:pt modelId="{F6150843-593E-4A3A-86E7-F56E075B7B9A}" type="sibTrans" cxnId="{A79B4FFA-EAF5-4BB6-82FC-DDBF95EEB693}">
      <dgm:prSet/>
      <dgm:spPr/>
      <dgm:t>
        <a:bodyPr/>
        <a:lstStyle/>
        <a:p>
          <a:endParaRPr lang="en-NZ"/>
        </a:p>
      </dgm:t>
    </dgm:pt>
    <dgm:pt modelId="{DA998F5E-E23F-4A37-82BC-07733281BD9A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Rules at boating club</a:t>
          </a:r>
        </a:p>
      </dgm:t>
    </dgm:pt>
    <dgm:pt modelId="{B8CC213B-ED32-40A5-A85B-3B48F27384E9}" type="parTrans" cxnId="{C43636AE-D126-4E94-BDA2-2B3FE86B3298}">
      <dgm:prSet/>
      <dgm:spPr/>
      <dgm:t>
        <a:bodyPr/>
        <a:lstStyle/>
        <a:p>
          <a:endParaRPr lang="en-NZ" dirty="0"/>
        </a:p>
      </dgm:t>
    </dgm:pt>
    <dgm:pt modelId="{2FD68191-3C38-400E-8E61-991163C74D6F}" type="sibTrans" cxnId="{C43636AE-D126-4E94-BDA2-2B3FE86B3298}">
      <dgm:prSet/>
      <dgm:spPr/>
      <dgm:t>
        <a:bodyPr/>
        <a:lstStyle/>
        <a:p>
          <a:endParaRPr lang="en-NZ"/>
        </a:p>
      </dgm:t>
    </dgm:pt>
    <dgm:pt modelId="{0E850D3D-711D-4675-9C90-00035C7284E5}">
      <dgm:prSet/>
      <dgm:spPr/>
      <dgm:t>
        <a:bodyPr/>
        <a:lstStyle/>
        <a:p>
          <a:r>
            <a:rPr lang="en-NZ" dirty="0" smtClean="0">
              <a:solidFill>
                <a:schemeClr val="tx1"/>
              </a:solidFill>
            </a:rPr>
            <a:t>Skipper insists</a:t>
          </a:r>
        </a:p>
      </dgm:t>
    </dgm:pt>
    <dgm:pt modelId="{4557A5FD-3FB7-4DEE-BD44-92B2E91CE5AE}" type="parTrans" cxnId="{25D723FA-9A50-4CA4-88C9-5F22E28392C3}">
      <dgm:prSet/>
      <dgm:spPr/>
      <dgm:t>
        <a:bodyPr/>
        <a:lstStyle/>
        <a:p>
          <a:endParaRPr lang="en-NZ" dirty="0"/>
        </a:p>
      </dgm:t>
    </dgm:pt>
    <dgm:pt modelId="{B2222401-B2F4-4D09-A0D7-72806121E20A}" type="sibTrans" cxnId="{25D723FA-9A50-4CA4-88C9-5F22E28392C3}">
      <dgm:prSet/>
      <dgm:spPr/>
      <dgm:t>
        <a:bodyPr/>
        <a:lstStyle/>
        <a:p>
          <a:endParaRPr lang="en-NZ"/>
        </a:p>
      </dgm:t>
    </dgm:pt>
    <dgm:pt modelId="{D27C706C-727C-4511-841A-A90E850AA741}" type="pres">
      <dgm:prSet presAssocID="{B7088B42-A4F3-411B-82D0-06D98FF81B0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NZ"/>
        </a:p>
      </dgm:t>
    </dgm:pt>
    <dgm:pt modelId="{C1AC7521-7A74-4A2B-8C7D-5D9E7A89B391}" type="pres">
      <dgm:prSet presAssocID="{10237413-8F87-4661-827D-57B00F4614C0}" presName="centerShape" presStyleLbl="node0" presStyleIdx="0" presStyleCnt="1"/>
      <dgm:spPr/>
      <dgm:t>
        <a:bodyPr/>
        <a:lstStyle/>
        <a:p>
          <a:endParaRPr lang="en-NZ"/>
        </a:p>
      </dgm:t>
    </dgm:pt>
    <dgm:pt modelId="{2BFFCCB1-84AB-48E2-9644-FFE405183142}" type="pres">
      <dgm:prSet presAssocID="{01FC49B4-5BCA-4CF7-9147-628172BC4A86}" presName="Name9" presStyleLbl="parChTrans1D2" presStyleIdx="0" presStyleCnt="9"/>
      <dgm:spPr/>
      <dgm:t>
        <a:bodyPr/>
        <a:lstStyle/>
        <a:p>
          <a:endParaRPr lang="en-NZ"/>
        </a:p>
      </dgm:t>
    </dgm:pt>
    <dgm:pt modelId="{F96FC86C-95A0-4EB9-B9E3-CFEBA5AD7FE1}" type="pres">
      <dgm:prSet presAssocID="{01FC49B4-5BCA-4CF7-9147-628172BC4A86}" presName="connTx" presStyleLbl="parChTrans1D2" presStyleIdx="0" presStyleCnt="9"/>
      <dgm:spPr/>
      <dgm:t>
        <a:bodyPr/>
        <a:lstStyle/>
        <a:p>
          <a:endParaRPr lang="en-NZ"/>
        </a:p>
      </dgm:t>
    </dgm:pt>
    <dgm:pt modelId="{7811C9CC-063F-42FC-AF6C-92B92FF210D7}" type="pres">
      <dgm:prSet presAssocID="{E8AF804A-3086-4EA3-BC39-DAECFC2F8C34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95B1E9EC-9B4D-46AF-AC87-00FB280BD692}" type="pres">
      <dgm:prSet presAssocID="{B4927DA3-002C-4680-8CFC-F5D291D14390}" presName="Name9" presStyleLbl="parChTrans1D2" presStyleIdx="1" presStyleCnt="9"/>
      <dgm:spPr/>
      <dgm:t>
        <a:bodyPr/>
        <a:lstStyle/>
        <a:p>
          <a:endParaRPr lang="en-NZ"/>
        </a:p>
      </dgm:t>
    </dgm:pt>
    <dgm:pt modelId="{0E01FFC0-1F42-4498-99E7-102A104F5666}" type="pres">
      <dgm:prSet presAssocID="{B4927DA3-002C-4680-8CFC-F5D291D14390}" presName="connTx" presStyleLbl="parChTrans1D2" presStyleIdx="1" presStyleCnt="9"/>
      <dgm:spPr/>
      <dgm:t>
        <a:bodyPr/>
        <a:lstStyle/>
        <a:p>
          <a:endParaRPr lang="en-NZ"/>
        </a:p>
      </dgm:t>
    </dgm:pt>
    <dgm:pt modelId="{CDA73DF1-EE88-42C9-8FF8-38698000780F}" type="pres">
      <dgm:prSet presAssocID="{41BA76A6-2190-41F5-82C0-44688C50828B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D0E3F134-031E-44BE-BC2A-32AE105DD3A8}" type="pres">
      <dgm:prSet presAssocID="{660C1CE3-11B0-448C-8540-2496BCEECB4D}" presName="Name9" presStyleLbl="parChTrans1D2" presStyleIdx="2" presStyleCnt="9"/>
      <dgm:spPr/>
      <dgm:t>
        <a:bodyPr/>
        <a:lstStyle/>
        <a:p>
          <a:endParaRPr lang="en-NZ"/>
        </a:p>
      </dgm:t>
    </dgm:pt>
    <dgm:pt modelId="{5EB4D586-0FC7-4447-BF75-6C4CC6C6F4CB}" type="pres">
      <dgm:prSet presAssocID="{660C1CE3-11B0-448C-8540-2496BCEECB4D}" presName="connTx" presStyleLbl="parChTrans1D2" presStyleIdx="2" presStyleCnt="9"/>
      <dgm:spPr/>
      <dgm:t>
        <a:bodyPr/>
        <a:lstStyle/>
        <a:p>
          <a:endParaRPr lang="en-NZ"/>
        </a:p>
      </dgm:t>
    </dgm:pt>
    <dgm:pt modelId="{74193137-EEED-4E01-8E72-B6AF33165348}" type="pres">
      <dgm:prSet presAssocID="{376A15CE-3068-45B7-8BEA-701E58A7291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B94D6A37-C6D8-443B-AC17-23C85AF45C32}" type="pres">
      <dgm:prSet presAssocID="{1F26E6AF-264B-4501-9FA7-27A64164BEF0}" presName="Name9" presStyleLbl="parChTrans1D2" presStyleIdx="3" presStyleCnt="9"/>
      <dgm:spPr/>
      <dgm:t>
        <a:bodyPr/>
        <a:lstStyle/>
        <a:p>
          <a:endParaRPr lang="en-NZ"/>
        </a:p>
      </dgm:t>
    </dgm:pt>
    <dgm:pt modelId="{AB24E3CA-3C23-4DB5-8755-603690DB2BE8}" type="pres">
      <dgm:prSet presAssocID="{1F26E6AF-264B-4501-9FA7-27A64164BEF0}" presName="connTx" presStyleLbl="parChTrans1D2" presStyleIdx="3" presStyleCnt="9"/>
      <dgm:spPr/>
      <dgm:t>
        <a:bodyPr/>
        <a:lstStyle/>
        <a:p>
          <a:endParaRPr lang="en-NZ"/>
        </a:p>
      </dgm:t>
    </dgm:pt>
    <dgm:pt modelId="{94E7D948-EF99-4A1D-81BF-4489728DFEE2}" type="pres">
      <dgm:prSet presAssocID="{2CBAA868-6D7B-4D93-A511-A493D08C7405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A316A9E-F357-4A7A-B289-ECD01612FC39}" type="pres">
      <dgm:prSet presAssocID="{D9A08F46-055C-46D3-ADFB-BBC5F2CD107C}" presName="Name9" presStyleLbl="parChTrans1D2" presStyleIdx="4" presStyleCnt="9"/>
      <dgm:spPr/>
      <dgm:t>
        <a:bodyPr/>
        <a:lstStyle/>
        <a:p>
          <a:endParaRPr lang="en-NZ"/>
        </a:p>
      </dgm:t>
    </dgm:pt>
    <dgm:pt modelId="{AEDD0500-EAA4-478A-A1F7-EA566E116CE2}" type="pres">
      <dgm:prSet presAssocID="{D9A08F46-055C-46D3-ADFB-BBC5F2CD107C}" presName="connTx" presStyleLbl="parChTrans1D2" presStyleIdx="4" presStyleCnt="9"/>
      <dgm:spPr/>
      <dgm:t>
        <a:bodyPr/>
        <a:lstStyle/>
        <a:p>
          <a:endParaRPr lang="en-NZ"/>
        </a:p>
      </dgm:t>
    </dgm:pt>
    <dgm:pt modelId="{4A805AD0-6C47-4740-9A54-B11A8164C354}" type="pres">
      <dgm:prSet presAssocID="{14ED2882-DAB4-4150-B999-56A0222667E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4BD7E64E-8B59-4C75-89FD-05373ABCC961}" type="pres">
      <dgm:prSet presAssocID="{80F6B113-DD27-4BEF-8061-23AACA385815}" presName="Name9" presStyleLbl="parChTrans1D2" presStyleIdx="5" presStyleCnt="9"/>
      <dgm:spPr/>
      <dgm:t>
        <a:bodyPr/>
        <a:lstStyle/>
        <a:p>
          <a:endParaRPr lang="en-NZ"/>
        </a:p>
      </dgm:t>
    </dgm:pt>
    <dgm:pt modelId="{2AE9AD79-1618-4107-A4EF-10CBA93BF6B0}" type="pres">
      <dgm:prSet presAssocID="{80F6B113-DD27-4BEF-8061-23AACA385815}" presName="connTx" presStyleLbl="parChTrans1D2" presStyleIdx="5" presStyleCnt="9"/>
      <dgm:spPr/>
      <dgm:t>
        <a:bodyPr/>
        <a:lstStyle/>
        <a:p>
          <a:endParaRPr lang="en-NZ"/>
        </a:p>
      </dgm:t>
    </dgm:pt>
    <dgm:pt modelId="{C3FCBF5C-E052-4080-AE2E-23C2E34718CB}" type="pres">
      <dgm:prSet presAssocID="{AA7D3D2E-4193-49F9-90D7-82B61A55D4CB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161A7356-95DA-4E40-AD95-7831D2D25882}" type="pres">
      <dgm:prSet presAssocID="{B988BCDE-86E0-4239-9626-E3309630743D}" presName="Name9" presStyleLbl="parChTrans1D2" presStyleIdx="6" presStyleCnt="9"/>
      <dgm:spPr/>
      <dgm:t>
        <a:bodyPr/>
        <a:lstStyle/>
        <a:p>
          <a:endParaRPr lang="en-NZ"/>
        </a:p>
      </dgm:t>
    </dgm:pt>
    <dgm:pt modelId="{8CE3EB45-8354-41A3-91C3-5A3634871E53}" type="pres">
      <dgm:prSet presAssocID="{B988BCDE-86E0-4239-9626-E3309630743D}" presName="connTx" presStyleLbl="parChTrans1D2" presStyleIdx="6" presStyleCnt="9"/>
      <dgm:spPr/>
      <dgm:t>
        <a:bodyPr/>
        <a:lstStyle/>
        <a:p>
          <a:endParaRPr lang="en-NZ"/>
        </a:p>
      </dgm:t>
    </dgm:pt>
    <dgm:pt modelId="{D1EED96C-759A-4AC1-AA27-70A3AF0B7290}" type="pres">
      <dgm:prSet presAssocID="{16D30CEA-6891-4BE6-A8B1-9B3A4E376E9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C2DB92B6-A749-45E9-84A0-E52C4F7D57B4}" type="pres">
      <dgm:prSet presAssocID="{B8CC213B-ED32-40A5-A85B-3B48F27384E9}" presName="Name9" presStyleLbl="parChTrans1D2" presStyleIdx="7" presStyleCnt="9"/>
      <dgm:spPr/>
      <dgm:t>
        <a:bodyPr/>
        <a:lstStyle/>
        <a:p>
          <a:endParaRPr lang="en-NZ"/>
        </a:p>
      </dgm:t>
    </dgm:pt>
    <dgm:pt modelId="{C4F07A7C-CD71-4456-AE3E-60526CE918B0}" type="pres">
      <dgm:prSet presAssocID="{B8CC213B-ED32-40A5-A85B-3B48F27384E9}" presName="connTx" presStyleLbl="parChTrans1D2" presStyleIdx="7" presStyleCnt="9"/>
      <dgm:spPr/>
      <dgm:t>
        <a:bodyPr/>
        <a:lstStyle/>
        <a:p>
          <a:endParaRPr lang="en-NZ"/>
        </a:p>
      </dgm:t>
    </dgm:pt>
    <dgm:pt modelId="{BEF65CD6-993A-4E54-810E-50479ECE93D6}" type="pres">
      <dgm:prSet presAssocID="{DA998F5E-E23F-4A37-82BC-07733281BD9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  <dgm:pt modelId="{7F2ED4B1-351D-4A0C-922A-18A74F5515AB}" type="pres">
      <dgm:prSet presAssocID="{4557A5FD-3FB7-4DEE-BD44-92B2E91CE5AE}" presName="Name9" presStyleLbl="parChTrans1D2" presStyleIdx="8" presStyleCnt="9"/>
      <dgm:spPr/>
      <dgm:t>
        <a:bodyPr/>
        <a:lstStyle/>
        <a:p>
          <a:endParaRPr lang="en-NZ"/>
        </a:p>
      </dgm:t>
    </dgm:pt>
    <dgm:pt modelId="{25918FB3-652D-45F3-AA4A-A5111366BDE1}" type="pres">
      <dgm:prSet presAssocID="{4557A5FD-3FB7-4DEE-BD44-92B2E91CE5AE}" presName="connTx" presStyleLbl="parChTrans1D2" presStyleIdx="8" presStyleCnt="9"/>
      <dgm:spPr/>
      <dgm:t>
        <a:bodyPr/>
        <a:lstStyle/>
        <a:p>
          <a:endParaRPr lang="en-NZ"/>
        </a:p>
      </dgm:t>
    </dgm:pt>
    <dgm:pt modelId="{D6F755E1-09EE-4593-8113-1118A6BC68E2}" type="pres">
      <dgm:prSet presAssocID="{0E850D3D-711D-4675-9C90-00035C7284E5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NZ"/>
        </a:p>
      </dgm:t>
    </dgm:pt>
  </dgm:ptLst>
  <dgm:cxnLst>
    <dgm:cxn modelId="{7269F4F9-B543-4DFF-BEA6-B818A8024948}" type="presOf" srcId="{660C1CE3-11B0-448C-8540-2496BCEECB4D}" destId="{5EB4D586-0FC7-4447-BF75-6C4CC6C6F4CB}" srcOrd="1" destOrd="0" presId="urn:microsoft.com/office/officeart/2005/8/layout/radial1"/>
    <dgm:cxn modelId="{3B19DA6E-C496-4221-BE8C-F35B1ECB80F2}" type="presOf" srcId="{E8AF804A-3086-4EA3-BC39-DAECFC2F8C34}" destId="{7811C9CC-063F-42FC-AF6C-92B92FF210D7}" srcOrd="0" destOrd="0" presId="urn:microsoft.com/office/officeart/2005/8/layout/radial1"/>
    <dgm:cxn modelId="{51227808-7983-41CA-9F1C-AE5D2B70C3BE}" type="presOf" srcId="{41BA76A6-2190-41F5-82C0-44688C50828B}" destId="{CDA73DF1-EE88-42C9-8FF8-38698000780F}" srcOrd="0" destOrd="0" presId="urn:microsoft.com/office/officeart/2005/8/layout/radial1"/>
    <dgm:cxn modelId="{2B1C6DD5-D504-432E-A87D-A4BCA5385BD3}" type="presOf" srcId="{01FC49B4-5BCA-4CF7-9147-628172BC4A86}" destId="{F96FC86C-95A0-4EB9-B9E3-CFEBA5AD7FE1}" srcOrd="1" destOrd="0" presId="urn:microsoft.com/office/officeart/2005/8/layout/radial1"/>
    <dgm:cxn modelId="{8157DF81-F06B-40F0-A25F-6957E2E70EE5}" type="presOf" srcId="{B988BCDE-86E0-4239-9626-E3309630743D}" destId="{8CE3EB45-8354-41A3-91C3-5A3634871E53}" srcOrd="1" destOrd="0" presId="urn:microsoft.com/office/officeart/2005/8/layout/radial1"/>
    <dgm:cxn modelId="{8F7A3298-3979-40BC-83DF-BBEA7B5BDEAD}" srcId="{10237413-8F87-4661-827D-57B00F4614C0}" destId="{16D30CEA-6891-4BE6-A8B1-9B3A4E376E9E}" srcOrd="6" destOrd="0" parTransId="{B988BCDE-86E0-4239-9626-E3309630743D}" sibTransId="{05AC2E31-D247-4EDA-BB68-C5269A21E5F5}"/>
    <dgm:cxn modelId="{21D76E66-3788-4AEA-82A3-D970BF2F315F}" type="presOf" srcId="{14ED2882-DAB4-4150-B999-56A0222667E0}" destId="{4A805AD0-6C47-4740-9A54-B11A8164C354}" srcOrd="0" destOrd="0" presId="urn:microsoft.com/office/officeart/2005/8/layout/radial1"/>
    <dgm:cxn modelId="{E7A73FF7-328E-40C6-BC9E-05EF7CE58745}" type="presOf" srcId="{80F6B113-DD27-4BEF-8061-23AACA385815}" destId="{2AE9AD79-1618-4107-A4EF-10CBA93BF6B0}" srcOrd="1" destOrd="0" presId="urn:microsoft.com/office/officeart/2005/8/layout/radial1"/>
    <dgm:cxn modelId="{5F38D5F7-6B33-497F-B1DF-2925A1EFDD24}" srcId="{10237413-8F87-4661-827D-57B00F4614C0}" destId="{AA7D3D2E-4193-49F9-90D7-82B61A55D4CB}" srcOrd="5" destOrd="0" parTransId="{80F6B113-DD27-4BEF-8061-23AACA385815}" sibTransId="{4382388B-4389-4496-83E0-F2E1001E7AC1}"/>
    <dgm:cxn modelId="{1FADF156-3FE2-44D4-8567-2C1C28E907F6}" type="presOf" srcId="{4557A5FD-3FB7-4DEE-BD44-92B2E91CE5AE}" destId="{7F2ED4B1-351D-4A0C-922A-18A74F5515AB}" srcOrd="0" destOrd="0" presId="urn:microsoft.com/office/officeart/2005/8/layout/radial1"/>
    <dgm:cxn modelId="{0DC18131-E18C-49B4-AAA1-4EAE4E3CA6E0}" type="presOf" srcId="{AA7D3D2E-4193-49F9-90D7-82B61A55D4CB}" destId="{C3FCBF5C-E052-4080-AE2E-23C2E34718CB}" srcOrd="0" destOrd="0" presId="urn:microsoft.com/office/officeart/2005/8/layout/radial1"/>
    <dgm:cxn modelId="{28071510-B6B7-40A8-800F-FE7921E51D50}" type="presOf" srcId="{2CBAA868-6D7B-4D93-A511-A493D08C7405}" destId="{94E7D948-EF99-4A1D-81BF-4489728DFEE2}" srcOrd="0" destOrd="0" presId="urn:microsoft.com/office/officeart/2005/8/layout/radial1"/>
    <dgm:cxn modelId="{BF089F97-AE7D-4FAF-80CF-56518C4D4C48}" type="presOf" srcId="{B8CC213B-ED32-40A5-A85B-3B48F27384E9}" destId="{C4F07A7C-CD71-4456-AE3E-60526CE918B0}" srcOrd="1" destOrd="0" presId="urn:microsoft.com/office/officeart/2005/8/layout/radial1"/>
    <dgm:cxn modelId="{F73BAF2A-2E51-47BE-8E79-44E815C9DF72}" type="presOf" srcId="{B4927DA3-002C-4680-8CFC-F5D291D14390}" destId="{0E01FFC0-1F42-4498-99E7-102A104F5666}" srcOrd="1" destOrd="0" presId="urn:microsoft.com/office/officeart/2005/8/layout/radial1"/>
    <dgm:cxn modelId="{21C3F706-F0E2-492F-9A20-0B01D199CB95}" type="presOf" srcId="{376A15CE-3068-45B7-8BEA-701E58A72919}" destId="{74193137-EEED-4E01-8E72-B6AF33165348}" srcOrd="0" destOrd="0" presId="urn:microsoft.com/office/officeart/2005/8/layout/radial1"/>
    <dgm:cxn modelId="{A79B4FFA-EAF5-4BB6-82FC-DDBF95EEB693}" srcId="{10237413-8F87-4661-827D-57B00F4614C0}" destId="{E8AF804A-3086-4EA3-BC39-DAECFC2F8C34}" srcOrd="0" destOrd="0" parTransId="{01FC49B4-5BCA-4CF7-9147-628172BC4A86}" sibTransId="{F6150843-593E-4A3A-86E7-F56E075B7B9A}"/>
    <dgm:cxn modelId="{90340A65-4EAF-43CD-BD1B-0B6B412F461E}" type="presOf" srcId="{0E850D3D-711D-4675-9C90-00035C7284E5}" destId="{D6F755E1-09EE-4593-8113-1118A6BC68E2}" srcOrd="0" destOrd="0" presId="urn:microsoft.com/office/officeart/2005/8/layout/radial1"/>
    <dgm:cxn modelId="{077C5BA1-8250-4CFE-B756-C194DF1D3F7D}" srcId="{10237413-8F87-4661-827D-57B00F4614C0}" destId="{376A15CE-3068-45B7-8BEA-701E58A72919}" srcOrd="2" destOrd="0" parTransId="{660C1CE3-11B0-448C-8540-2496BCEECB4D}" sibTransId="{122256A9-4F61-4963-B57D-6EF0A162D09A}"/>
    <dgm:cxn modelId="{FB79C789-2153-41C9-98EB-92ABAB644231}" type="presOf" srcId="{4557A5FD-3FB7-4DEE-BD44-92B2E91CE5AE}" destId="{25918FB3-652D-45F3-AA4A-A5111366BDE1}" srcOrd="1" destOrd="0" presId="urn:microsoft.com/office/officeart/2005/8/layout/radial1"/>
    <dgm:cxn modelId="{FBD80B65-34C5-40C9-9927-BE097DB82515}" srcId="{10237413-8F87-4661-827D-57B00F4614C0}" destId="{41BA76A6-2190-41F5-82C0-44688C50828B}" srcOrd="1" destOrd="0" parTransId="{B4927DA3-002C-4680-8CFC-F5D291D14390}" sibTransId="{17D6EB78-E6C7-48AB-89C6-FC24436D8FD9}"/>
    <dgm:cxn modelId="{F63156B8-BB32-4C80-9861-C924D8BAE4DA}" srcId="{10237413-8F87-4661-827D-57B00F4614C0}" destId="{14ED2882-DAB4-4150-B999-56A0222667E0}" srcOrd="4" destOrd="0" parTransId="{D9A08F46-055C-46D3-ADFB-BBC5F2CD107C}" sibTransId="{6D294A15-881C-403B-A0C1-AD540EA21FBC}"/>
    <dgm:cxn modelId="{484FAB28-C4CC-4D0C-8C69-E8840F814954}" type="presOf" srcId="{660C1CE3-11B0-448C-8540-2496BCEECB4D}" destId="{D0E3F134-031E-44BE-BC2A-32AE105DD3A8}" srcOrd="0" destOrd="0" presId="urn:microsoft.com/office/officeart/2005/8/layout/radial1"/>
    <dgm:cxn modelId="{ED24BD2C-A974-4F1C-BE42-83EE10D869F9}" type="presOf" srcId="{01FC49B4-5BCA-4CF7-9147-628172BC4A86}" destId="{2BFFCCB1-84AB-48E2-9644-FFE405183142}" srcOrd="0" destOrd="0" presId="urn:microsoft.com/office/officeart/2005/8/layout/radial1"/>
    <dgm:cxn modelId="{3B48D762-A3A6-4FC0-A94A-B95B07F8437E}" type="presOf" srcId="{B7088B42-A4F3-411B-82D0-06D98FF81B07}" destId="{D27C706C-727C-4511-841A-A90E850AA741}" srcOrd="0" destOrd="0" presId="urn:microsoft.com/office/officeart/2005/8/layout/radial1"/>
    <dgm:cxn modelId="{20902D52-4867-433D-9624-99E6D3035FD4}" type="presOf" srcId="{10237413-8F87-4661-827D-57B00F4614C0}" destId="{C1AC7521-7A74-4A2B-8C7D-5D9E7A89B391}" srcOrd="0" destOrd="0" presId="urn:microsoft.com/office/officeart/2005/8/layout/radial1"/>
    <dgm:cxn modelId="{C8F63352-662F-4789-AEDC-622068B6EDE5}" type="presOf" srcId="{B988BCDE-86E0-4239-9626-E3309630743D}" destId="{161A7356-95DA-4E40-AD95-7831D2D25882}" srcOrd="0" destOrd="0" presId="urn:microsoft.com/office/officeart/2005/8/layout/radial1"/>
    <dgm:cxn modelId="{4559C32C-0332-4FE9-90D0-B3F56665A729}" type="presOf" srcId="{D9A08F46-055C-46D3-ADFB-BBC5F2CD107C}" destId="{AEDD0500-EAA4-478A-A1F7-EA566E116CE2}" srcOrd="1" destOrd="0" presId="urn:microsoft.com/office/officeart/2005/8/layout/radial1"/>
    <dgm:cxn modelId="{085E993D-C9A1-487B-A142-6415A767241D}" type="presOf" srcId="{1F26E6AF-264B-4501-9FA7-27A64164BEF0}" destId="{B94D6A37-C6D8-443B-AC17-23C85AF45C32}" srcOrd="0" destOrd="0" presId="urn:microsoft.com/office/officeart/2005/8/layout/radial1"/>
    <dgm:cxn modelId="{C43636AE-D126-4E94-BDA2-2B3FE86B3298}" srcId="{10237413-8F87-4661-827D-57B00F4614C0}" destId="{DA998F5E-E23F-4A37-82BC-07733281BD9A}" srcOrd="7" destOrd="0" parTransId="{B8CC213B-ED32-40A5-A85B-3B48F27384E9}" sibTransId="{2FD68191-3C38-400E-8E61-991163C74D6F}"/>
    <dgm:cxn modelId="{AEA32A98-FEED-4941-AFD4-7BAE5368FAE0}" srcId="{10237413-8F87-4661-827D-57B00F4614C0}" destId="{2CBAA868-6D7B-4D93-A511-A493D08C7405}" srcOrd="3" destOrd="0" parTransId="{1F26E6AF-264B-4501-9FA7-27A64164BEF0}" sibTransId="{9AA7A234-550C-4D07-902B-57F770CDCE36}"/>
    <dgm:cxn modelId="{8A36E699-4616-4365-8181-75C7DB55647E}" srcId="{B7088B42-A4F3-411B-82D0-06D98FF81B07}" destId="{10237413-8F87-4661-827D-57B00F4614C0}" srcOrd="0" destOrd="0" parTransId="{ABA4A604-0342-4B97-9065-7EFE9C4A60F2}" sibTransId="{A30D8799-19ED-45DE-952C-5C6A2BFA21CE}"/>
    <dgm:cxn modelId="{768991B6-8F52-4206-BF35-ACDA3C6F96C7}" type="presOf" srcId="{1F26E6AF-264B-4501-9FA7-27A64164BEF0}" destId="{AB24E3CA-3C23-4DB5-8755-603690DB2BE8}" srcOrd="1" destOrd="0" presId="urn:microsoft.com/office/officeart/2005/8/layout/radial1"/>
    <dgm:cxn modelId="{98E87B15-A30A-4C92-A633-47CE37862309}" type="presOf" srcId="{DA998F5E-E23F-4A37-82BC-07733281BD9A}" destId="{BEF65CD6-993A-4E54-810E-50479ECE93D6}" srcOrd="0" destOrd="0" presId="urn:microsoft.com/office/officeart/2005/8/layout/radial1"/>
    <dgm:cxn modelId="{25D723FA-9A50-4CA4-88C9-5F22E28392C3}" srcId="{10237413-8F87-4661-827D-57B00F4614C0}" destId="{0E850D3D-711D-4675-9C90-00035C7284E5}" srcOrd="8" destOrd="0" parTransId="{4557A5FD-3FB7-4DEE-BD44-92B2E91CE5AE}" sibTransId="{B2222401-B2F4-4D09-A0D7-72806121E20A}"/>
    <dgm:cxn modelId="{1DBDE93D-FF55-4012-89E5-CA05CFC910DF}" type="presOf" srcId="{B8CC213B-ED32-40A5-A85B-3B48F27384E9}" destId="{C2DB92B6-A749-45E9-84A0-E52C4F7D57B4}" srcOrd="0" destOrd="0" presId="urn:microsoft.com/office/officeart/2005/8/layout/radial1"/>
    <dgm:cxn modelId="{B4D92FCC-7B44-4BA9-BE6F-B84602885689}" type="presOf" srcId="{D9A08F46-055C-46D3-ADFB-BBC5F2CD107C}" destId="{4A316A9E-F357-4A7A-B289-ECD01612FC39}" srcOrd="0" destOrd="0" presId="urn:microsoft.com/office/officeart/2005/8/layout/radial1"/>
    <dgm:cxn modelId="{4C5F93C4-E01D-44B1-A37D-D00FE463BD03}" type="presOf" srcId="{B4927DA3-002C-4680-8CFC-F5D291D14390}" destId="{95B1E9EC-9B4D-46AF-AC87-00FB280BD692}" srcOrd="0" destOrd="0" presId="urn:microsoft.com/office/officeart/2005/8/layout/radial1"/>
    <dgm:cxn modelId="{159DD885-5F47-41B3-BF68-A4D87D0C3EDF}" type="presOf" srcId="{80F6B113-DD27-4BEF-8061-23AACA385815}" destId="{4BD7E64E-8B59-4C75-89FD-05373ABCC961}" srcOrd="0" destOrd="0" presId="urn:microsoft.com/office/officeart/2005/8/layout/radial1"/>
    <dgm:cxn modelId="{9C451F79-F63C-45C8-94F5-60AC922825AA}" type="presOf" srcId="{16D30CEA-6891-4BE6-A8B1-9B3A4E376E9E}" destId="{D1EED96C-759A-4AC1-AA27-70A3AF0B7290}" srcOrd="0" destOrd="0" presId="urn:microsoft.com/office/officeart/2005/8/layout/radial1"/>
    <dgm:cxn modelId="{063ED8C2-0293-4D76-9D47-B69108DBC1BF}" type="presParOf" srcId="{D27C706C-727C-4511-841A-A90E850AA741}" destId="{C1AC7521-7A74-4A2B-8C7D-5D9E7A89B391}" srcOrd="0" destOrd="0" presId="urn:microsoft.com/office/officeart/2005/8/layout/radial1"/>
    <dgm:cxn modelId="{706347EC-5029-470F-B8DB-17B77916F384}" type="presParOf" srcId="{D27C706C-727C-4511-841A-A90E850AA741}" destId="{2BFFCCB1-84AB-48E2-9644-FFE405183142}" srcOrd="1" destOrd="0" presId="urn:microsoft.com/office/officeart/2005/8/layout/radial1"/>
    <dgm:cxn modelId="{F0A22985-E39C-490A-BAC3-B4D91862ED6E}" type="presParOf" srcId="{2BFFCCB1-84AB-48E2-9644-FFE405183142}" destId="{F96FC86C-95A0-4EB9-B9E3-CFEBA5AD7FE1}" srcOrd="0" destOrd="0" presId="urn:microsoft.com/office/officeart/2005/8/layout/radial1"/>
    <dgm:cxn modelId="{3E20984E-B7FA-4D42-9A3D-7F27427A311D}" type="presParOf" srcId="{D27C706C-727C-4511-841A-A90E850AA741}" destId="{7811C9CC-063F-42FC-AF6C-92B92FF210D7}" srcOrd="2" destOrd="0" presId="urn:microsoft.com/office/officeart/2005/8/layout/radial1"/>
    <dgm:cxn modelId="{B38F0D0A-BBCE-4C6D-8177-1C25C696430C}" type="presParOf" srcId="{D27C706C-727C-4511-841A-A90E850AA741}" destId="{95B1E9EC-9B4D-46AF-AC87-00FB280BD692}" srcOrd="3" destOrd="0" presId="urn:microsoft.com/office/officeart/2005/8/layout/radial1"/>
    <dgm:cxn modelId="{ACD83BDE-EDB9-421F-A2B7-0D7738E26EF5}" type="presParOf" srcId="{95B1E9EC-9B4D-46AF-AC87-00FB280BD692}" destId="{0E01FFC0-1F42-4498-99E7-102A104F5666}" srcOrd="0" destOrd="0" presId="urn:microsoft.com/office/officeart/2005/8/layout/radial1"/>
    <dgm:cxn modelId="{12D818A6-0EE8-4DA2-8D3E-872E91E76AD0}" type="presParOf" srcId="{D27C706C-727C-4511-841A-A90E850AA741}" destId="{CDA73DF1-EE88-42C9-8FF8-38698000780F}" srcOrd="4" destOrd="0" presId="urn:microsoft.com/office/officeart/2005/8/layout/radial1"/>
    <dgm:cxn modelId="{3DBFC28F-0629-400C-B104-D54C7DDCF69F}" type="presParOf" srcId="{D27C706C-727C-4511-841A-A90E850AA741}" destId="{D0E3F134-031E-44BE-BC2A-32AE105DD3A8}" srcOrd="5" destOrd="0" presId="urn:microsoft.com/office/officeart/2005/8/layout/radial1"/>
    <dgm:cxn modelId="{8886B894-D826-41A0-8836-2C6D341A5055}" type="presParOf" srcId="{D0E3F134-031E-44BE-BC2A-32AE105DD3A8}" destId="{5EB4D586-0FC7-4447-BF75-6C4CC6C6F4CB}" srcOrd="0" destOrd="0" presId="urn:microsoft.com/office/officeart/2005/8/layout/radial1"/>
    <dgm:cxn modelId="{E40AAA65-9C39-4381-B8A7-C46560897019}" type="presParOf" srcId="{D27C706C-727C-4511-841A-A90E850AA741}" destId="{74193137-EEED-4E01-8E72-B6AF33165348}" srcOrd="6" destOrd="0" presId="urn:microsoft.com/office/officeart/2005/8/layout/radial1"/>
    <dgm:cxn modelId="{1F85B012-76D5-4660-A1D4-67B42DBD5796}" type="presParOf" srcId="{D27C706C-727C-4511-841A-A90E850AA741}" destId="{B94D6A37-C6D8-443B-AC17-23C85AF45C32}" srcOrd="7" destOrd="0" presId="urn:microsoft.com/office/officeart/2005/8/layout/radial1"/>
    <dgm:cxn modelId="{20BA2A26-FCFF-43FB-837D-4F0035951226}" type="presParOf" srcId="{B94D6A37-C6D8-443B-AC17-23C85AF45C32}" destId="{AB24E3CA-3C23-4DB5-8755-603690DB2BE8}" srcOrd="0" destOrd="0" presId="urn:microsoft.com/office/officeart/2005/8/layout/radial1"/>
    <dgm:cxn modelId="{827AA770-9778-4812-A8C4-D6E8F6F5602F}" type="presParOf" srcId="{D27C706C-727C-4511-841A-A90E850AA741}" destId="{94E7D948-EF99-4A1D-81BF-4489728DFEE2}" srcOrd="8" destOrd="0" presId="urn:microsoft.com/office/officeart/2005/8/layout/radial1"/>
    <dgm:cxn modelId="{3DD43536-758D-424F-AF2C-3994BB499D8D}" type="presParOf" srcId="{D27C706C-727C-4511-841A-A90E850AA741}" destId="{4A316A9E-F357-4A7A-B289-ECD01612FC39}" srcOrd="9" destOrd="0" presId="urn:microsoft.com/office/officeart/2005/8/layout/radial1"/>
    <dgm:cxn modelId="{4E6F5912-84E5-4830-BFAF-9E28D9A495EC}" type="presParOf" srcId="{4A316A9E-F357-4A7A-B289-ECD01612FC39}" destId="{AEDD0500-EAA4-478A-A1F7-EA566E116CE2}" srcOrd="0" destOrd="0" presId="urn:microsoft.com/office/officeart/2005/8/layout/radial1"/>
    <dgm:cxn modelId="{628125A0-B335-4FDA-AEC3-0CCDF8D408DB}" type="presParOf" srcId="{D27C706C-727C-4511-841A-A90E850AA741}" destId="{4A805AD0-6C47-4740-9A54-B11A8164C354}" srcOrd="10" destOrd="0" presId="urn:microsoft.com/office/officeart/2005/8/layout/radial1"/>
    <dgm:cxn modelId="{22DF4B87-16C9-4305-A1D6-C4C1156A7274}" type="presParOf" srcId="{D27C706C-727C-4511-841A-A90E850AA741}" destId="{4BD7E64E-8B59-4C75-89FD-05373ABCC961}" srcOrd="11" destOrd="0" presId="urn:microsoft.com/office/officeart/2005/8/layout/radial1"/>
    <dgm:cxn modelId="{88554EFD-7086-4B6E-9A5E-46A9A62286CE}" type="presParOf" srcId="{4BD7E64E-8B59-4C75-89FD-05373ABCC961}" destId="{2AE9AD79-1618-4107-A4EF-10CBA93BF6B0}" srcOrd="0" destOrd="0" presId="urn:microsoft.com/office/officeart/2005/8/layout/radial1"/>
    <dgm:cxn modelId="{8422A034-8DAB-47D2-A0D5-F84195EFC908}" type="presParOf" srcId="{D27C706C-727C-4511-841A-A90E850AA741}" destId="{C3FCBF5C-E052-4080-AE2E-23C2E34718CB}" srcOrd="12" destOrd="0" presId="urn:microsoft.com/office/officeart/2005/8/layout/radial1"/>
    <dgm:cxn modelId="{D4FAFD68-58AB-42DB-BC58-DE2B28D2AC77}" type="presParOf" srcId="{D27C706C-727C-4511-841A-A90E850AA741}" destId="{161A7356-95DA-4E40-AD95-7831D2D25882}" srcOrd="13" destOrd="0" presId="urn:microsoft.com/office/officeart/2005/8/layout/radial1"/>
    <dgm:cxn modelId="{374508DB-628B-4861-92B2-9ED89C531245}" type="presParOf" srcId="{161A7356-95DA-4E40-AD95-7831D2D25882}" destId="{8CE3EB45-8354-41A3-91C3-5A3634871E53}" srcOrd="0" destOrd="0" presId="urn:microsoft.com/office/officeart/2005/8/layout/radial1"/>
    <dgm:cxn modelId="{FB75623B-BBF1-4F68-A9EE-8AD1D328DEEC}" type="presParOf" srcId="{D27C706C-727C-4511-841A-A90E850AA741}" destId="{D1EED96C-759A-4AC1-AA27-70A3AF0B7290}" srcOrd="14" destOrd="0" presId="urn:microsoft.com/office/officeart/2005/8/layout/radial1"/>
    <dgm:cxn modelId="{92F93232-AE40-4E5B-9BA6-2252FD5341F0}" type="presParOf" srcId="{D27C706C-727C-4511-841A-A90E850AA741}" destId="{C2DB92B6-A749-45E9-84A0-E52C4F7D57B4}" srcOrd="15" destOrd="0" presId="urn:microsoft.com/office/officeart/2005/8/layout/radial1"/>
    <dgm:cxn modelId="{C0C5EB33-6EAB-41DE-86E1-A5C1E3829C84}" type="presParOf" srcId="{C2DB92B6-A749-45E9-84A0-E52C4F7D57B4}" destId="{C4F07A7C-CD71-4456-AE3E-60526CE918B0}" srcOrd="0" destOrd="0" presId="urn:microsoft.com/office/officeart/2005/8/layout/radial1"/>
    <dgm:cxn modelId="{C1951C37-4251-418D-AC97-F6C40B58D4ED}" type="presParOf" srcId="{D27C706C-727C-4511-841A-A90E850AA741}" destId="{BEF65CD6-993A-4E54-810E-50479ECE93D6}" srcOrd="16" destOrd="0" presId="urn:microsoft.com/office/officeart/2005/8/layout/radial1"/>
    <dgm:cxn modelId="{39ACD4D5-66C8-46F9-8EF3-36A94288CCA8}" type="presParOf" srcId="{D27C706C-727C-4511-841A-A90E850AA741}" destId="{7F2ED4B1-351D-4A0C-922A-18A74F5515AB}" srcOrd="17" destOrd="0" presId="urn:microsoft.com/office/officeart/2005/8/layout/radial1"/>
    <dgm:cxn modelId="{EF8DFCCC-87E2-4C98-8258-996A15323EF2}" type="presParOf" srcId="{7F2ED4B1-351D-4A0C-922A-18A74F5515AB}" destId="{25918FB3-652D-45F3-AA4A-A5111366BDE1}" srcOrd="0" destOrd="0" presId="urn:microsoft.com/office/officeart/2005/8/layout/radial1"/>
    <dgm:cxn modelId="{2F96A3EA-CB33-4BD2-BEFE-58EC6B103631}" type="presParOf" srcId="{D27C706C-727C-4511-841A-A90E850AA741}" destId="{D6F755E1-09EE-4593-8113-1118A6BC68E2}" srcOrd="1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NZ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35B74D-F692-4837-A06B-892B021F65D1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84371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450" y="0"/>
            <a:ext cx="2949575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N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7288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21225"/>
            <a:ext cx="5443537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text styles</a:t>
            </a:r>
          </a:p>
          <a:p>
            <a:pPr lvl="1"/>
            <a:r>
              <a:rPr lang="en-NZ" smtClean="0"/>
              <a:t>Second level</a:t>
            </a:r>
          </a:p>
          <a:p>
            <a:pPr lvl="2"/>
            <a:r>
              <a:rPr lang="en-NZ" smtClean="0"/>
              <a:t>Third level</a:t>
            </a:r>
          </a:p>
          <a:p>
            <a:pPr lvl="3"/>
            <a:r>
              <a:rPr lang="en-NZ" smtClean="0"/>
              <a:t>Fourth level</a:t>
            </a:r>
          </a:p>
          <a:p>
            <a:pPr lvl="4"/>
            <a:r>
              <a:rPr lang="en-NZ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NZ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450" y="9440863"/>
            <a:ext cx="2949575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379BBE-0E1E-46D6-BAFA-6CD3B36BED74}" type="slidenum">
              <a:rPr lang="en-NZ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66525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EB7FD-4623-4771-B3C3-4E0D4D4C8679}" type="slidenum">
              <a:rPr lang="en-NZ"/>
              <a:pPr/>
              <a:t>1</a:t>
            </a:fld>
            <a:endParaRPr lang="en-N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F9618-0CA9-4069-A633-2DBFAAB562A5}" type="slidenum">
              <a:rPr lang="en-NZ">
                <a:solidFill>
                  <a:srgbClr val="000000"/>
                </a:solidFill>
              </a:rPr>
              <a:pPr/>
              <a:t>2</a:t>
            </a:fld>
            <a:endParaRPr lang="en-NZ">
              <a:solidFill>
                <a:srgbClr val="000000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MAR859 powerpoint upda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69950" y="1398588"/>
            <a:ext cx="7531100" cy="914400"/>
          </a:xfrm>
        </p:spPr>
        <p:txBody>
          <a:bodyPr/>
          <a:lstStyle>
            <a:lvl1pPr>
              <a:lnSpc>
                <a:spcPts val="5500"/>
              </a:lnSpc>
              <a:defRPr sz="5400" b="0"/>
            </a:lvl1pPr>
          </a:lstStyle>
          <a:p>
            <a:pPr lvl="0"/>
            <a:r>
              <a:rPr lang="en-NZ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82650" y="2319338"/>
            <a:ext cx="7532688" cy="473075"/>
          </a:xfrm>
        </p:spPr>
        <p:txBody>
          <a:bodyPr anchor="b"/>
          <a:lstStyle>
            <a:lvl1pPr>
              <a:defRPr b="1">
                <a:solidFill>
                  <a:srgbClr val="969696"/>
                </a:solidFill>
              </a:defRPr>
            </a:lvl1pPr>
          </a:lstStyle>
          <a:p>
            <a:pPr lvl="0"/>
            <a:r>
              <a:rPr lang="en-NZ" noProof="0" smtClean="0"/>
              <a:t>Click to edit Master subtitle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40562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38188"/>
            <a:ext cx="1885950" cy="539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238" y="738188"/>
            <a:ext cx="5507037" cy="539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7928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MAR859 powerpoint upda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7413" y="928688"/>
            <a:ext cx="7516812" cy="1470025"/>
          </a:xfrm>
        </p:spPr>
        <p:txBody>
          <a:bodyPr/>
          <a:lstStyle>
            <a:lvl1pPr>
              <a:lnSpc>
                <a:spcPts val="5500"/>
              </a:lnSpc>
              <a:defRPr sz="5400">
                <a:solidFill>
                  <a:srgbClr val="0076CC"/>
                </a:solidFill>
              </a:defRPr>
            </a:lvl1pPr>
          </a:lstStyle>
          <a:p>
            <a:pPr lvl="0"/>
            <a:r>
              <a:rPr lang="en-NZ" noProof="0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82650" y="2319338"/>
            <a:ext cx="753745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NZ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3323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688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437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326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40016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87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06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3036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2330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6221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4313"/>
            <a:ext cx="2057400" cy="5911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4313"/>
            <a:ext cx="6019800" cy="5911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9720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MAR859 powerpoint upda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87413" y="928688"/>
            <a:ext cx="7529512" cy="1470025"/>
          </a:xfrm>
        </p:spPr>
        <p:txBody>
          <a:bodyPr/>
          <a:lstStyle>
            <a:lvl1pPr>
              <a:lnSpc>
                <a:spcPts val="5500"/>
              </a:lnSpc>
              <a:defRPr sz="5400">
                <a:solidFill>
                  <a:srgbClr val="0076CC"/>
                </a:solidFill>
              </a:defRPr>
            </a:lvl1pPr>
          </a:lstStyle>
          <a:p>
            <a:pPr lvl="0"/>
            <a:r>
              <a:rPr lang="en-NZ" noProof="0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82650" y="2319338"/>
            <a:ext cx="7537450" cy="47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NZ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9053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005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5243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78209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3679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10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8351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3536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9755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32673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3838"/>
            <a:ext cx="2057400" cy="5902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3838"/>
            <a:ext cx="6019800" cy="5902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8100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MAR859 powerpoint upda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87413" y="928688"/>
            <a:ext cx="75295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NZ" noProof="0" smtClean="0"/>
              <a:t>Click to edit Master title style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82650" y="2319338"/>
            <a:ext cx="7512050" cy="473075"/>
          </a:xfrm>
        </p:spPr>
        <p:txBody>
          <a:bodyPr anchor="b"/>
          <a:lstStyle>
            <a:lvl1pPr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NZ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05314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839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825" y="3608388"/>
            <a:ext cx="3695700" cy="233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3608388"/>
            <a:ext cx="3695700" cy="2339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29463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33048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365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825" y="2079625"/>
            <a:ext cx="36957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2079625"/>
            <a:ext cx="3695700" cy="404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39732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840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964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293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78721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304925"/>
            <a:ext cx="1885950" cy="4643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4238" y="1304925"/>
            <a:ext cx="5507037" cy="4643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87767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2" name="Picture 8" descr="MAR859 powerpoint upda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887413" y="928688"/>
            <a:ext cx="7529512" cy="1470025"/>
          </a:xfrm>
        </p:spPr>
        <p:txBody>
          <a:bodyPr anchor="b"/>
          <a:lstStyle>
            <a:lvl1pPr>
              <a:lnSpc>
                <a:spcPts val="5500"/>
              </a:lnSpc>
              <a:defRPr sz="5400">
                <a:solidFill>
                  <a:schemeClr val="tx2"/>
                </a:solidFill>
              </a:defRPr>
            </a:lvl1pPr>
          </a:lstStyle>
          <a:p>
            <a:pPr lvl="0"/>
            <a:r>
              <a:rPr lang="en-NZ" noProof="0" smtClean="0"/>
              <a:t>Click to edit Master title style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882650" y="2319338"/>
            <a:ext cx="7512050" cy="47307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NZ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6961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9472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5825" y="3541713"/>
            <a:ext cx="3695700" cy="46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3925" y="3541713"/>
            <a:ext cx="3695700" cy="466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66007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2220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57758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68538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396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32660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311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42493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774825"/>
            <a:ext cx="1885950" cy="2233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5825" y="1774825"/>
            <a:ext cx="5505450" cy="2233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136467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430369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04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q_mark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8175" y="-158750"/>
            <a:ext cx="3689350" cy="733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906" name="Rectangle 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4738688" y="463550"/>
            <a:ext cx="3887787" cy="2967038"/>
          </a:xfrm>
        </p:spPr>
        <p:txBody>
          <a:bodyPr anchor="b"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38688" y="3590925"/>
            <a:ext cx="3887787" cy="2971800"/>
          </a:xfrm>
          <a:ln algn="ctr"/>
        </p:spPr>
        <p:txBody>
          <a:bodyPr/>
          <a:lstStyle>
            <a:lvl1pPr>
              <a:tabLst>
                <a:tab pos="3857625" algn="r"/>
              </a:tabLst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268588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998267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328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8594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7213" y="1685925"/>
            <a:ext cx="3957637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250" y="1685925"/>
            <a:ext cx="3959225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562331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294169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7439036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67147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8413196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A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988754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98869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593725"/>
            <a:ext cx="2016125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7213" y="593725"/>
            <a:ext cx="5900737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68766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514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4847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85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ollow-corpor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4238" y="738188"/>
            <a:ext cx="7540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title style and more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2079625"/>
            <a:ext cx="7543800" cy="40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dirty="0" smtClean="0"/>
              <a:t>Click to edit Master text styles </a:t>
            </a:r>
          </a:p>
          <a:p>
            <a:pPr lvl="1"/>
            <a:r>
              <a:rPr lang="en-NZ" dirty="0" smtClean="0"/>
              <a:t>Second level </a:t>
            </a:r>
          </a:p>
          <a:p>
            <a:pPr lvl="2"/>
            <a:r>
              <a:rPr lang="en-NZ" dirty="0" smtClean="0"/>
              <a:t>Third level </a:t>
            </a:r>
            <a:r>
              <a:rPr lang="en-NZ" dirty="0" err="1" smtClean="0"/>
              <a:t>lkfjs</a:t>
            </a:r>
            <a:r>
              <a:rPr lang="en-NZ" dirty="0" smtClean="0"/>
              <a:t> </a:t>
            </a:r>
            <a:r>
              <a:rPr lang="en-NZ" dirty="0" err="1" smtClean="0"/>
              <a:t>lj</a:t>
            </a:r>
            <a:r>
              <a:rPr lang="en-NZ" dirty="0" smtClean="0"/>
              <a:t> </a:t>
            </a:r>
            <a:r>
              <a:rPr lang="en-NZ" dirty="0" err="1" smtClean="0"/>
              <a:t>flsd</a:t>
            </a:r>
            <a:r>
              <a:rPr lang="en-NZ" dirty="0" smtClean="0"/>
              <a:t> </a:t>
            </a:r>
            <a:r>
              <a:rPr lang="en-NZ" dirty="0" err="1" smtClean="0"/>
              <a:t>jlfjsdl</a:t>
            </a:r>
            <a:r>
              <a:rPr lang="en-NZ" dirty="0" smtClean="0"/>
              <a:t> </a:t>
            </a:r>
            <a:r>
              <a:rPr lang="en-NZ" dirty="0" err="1" smtClean="0"/>
              <a:t>jflsd</a:t>
            </a:r>
            <a:r>
              <a:rPr lang="en-NZ" dirty="0" smtClean="0"/>
              <a:t> </a:t>
            </a:r>
            <a:r>
              <a:rPr lang="en-NZ" dirty="0" err="1" smtClean="0"/>
              <a:t>jlf</a:t>
            </a:r>
            <a:r>
              <a:rPr lang="en-NZ" dirty="0" smtClean="0"/>
              <a:t> </a:t>
            </a:r>
            <a:r>
              <a:rPr lang="en-NZ" dirty="0" err="1" smtClean="0"/>
              <a:t>jsdlfjsdljfldjslfjsdfj</a:t>
            </a:r>
            <a:r>
              <a:rPr lang="en-NZ" dirty="0" smtClean="0"/>
              <a:t> </a:t>
            </a:r>
            <a:r>
              <a:rPr lang="en-NZ" dirty="0" err="1" smtClean="0"/>
              <a:t>ercinut</a:t>
            </a:r>
            <a:endParaRPr lang="en-NZ" dirty="0" smtClean="0"/>
          </a:p>
          <a:p>
            <a:pPr lvl="3"/>
            <a:r>
              <a:rPr lang="en-NZ" dirty="0" smtClean="0"/>
              <a:t>Fourth level </a:t>
            </a:r>
            <a:r>
              <a:rPr lang="en-NZ" dirty="0" err="1" smtClean="0"/>
              <a:t>sldkj</a:t>
            </a:r>
            <a:r>
              <a:rPr lang="en-NZ" dirty="0" smtClean="0"/>
              <a:t> </a:t>
            </a:r>
            <a:r>
              <a:rPr lang="en-NZ" dirty="0" err="1" smtClean="0"/>
              <a:t>flsdjfjsdlfjlsdjlfksdjlkfjsdlkjflksdjdskj</a:t>
            </a:r>
            <a:r>
              <a:rPr lang="en-NZ" dirty="0" smtClean="0"/>
              <a:t>  auto</a:t>
            </a:r>
          </a:p>
          <a:p>
            <a:pPr lvl="4"/>
            <a:r>
              <a:rPr lang="en-NZ" dirty="0" smtClean="0"/>
              <a:t>Fifth level </a:t>
            </a:r>
            <a:r>
              <a:rPr lang="en-NZ" dirty="0" err="1" smtClean="0"/>
              <a:t>lsdk</a:t>
            </a:r>
            <a:r>
              <a:rPr lang="en-NZ" dirty="0" smtClean="0"/>
              <a:t> </a:t>
            </a:r>
            <a:r>
              <a:rPr lang="en-NZ" dirty="0" err="1" smtClean="0"/>
              <a:t>fjsldjflksjd</a:t>
            </a:r>
            <a:r>
              <a:rPr lang="en-NZ" dirty="0" smtClean="0"/>
              <a:t> l </a:t>
            </a:r>
            <a:r>
              <a:rPr lang="en-NZ" dirty="0" err="1" smtClean="0"/>
              <a:t>fjsdl</a:t>
            </a:r>
            <a:r>
              <a:rPr lang="en-NZ" dirty="0" smtClean="0"/>
              <a:t> </a:t>
            </a:r>
            <a:r>
              <a:rPr lang="en-NZ" dirty="0" err="1" smtClean="0"/>
              <a:t>jflsd</a:t>
            </a:r>
            <a:r>
              <a:rPr lang="en-NZ" dirty="0" smtClean="0"/>
              <a:t> </a:t>
            </a:r>
            <a:r>
              <a:rPr lang="en-NZ" dirty="0" err="1" smtClean="0"/>
              <a:t>jlf</a:t>
            </a:r>
            <a:r>
              <a:rPr lang="en-NZ" dirty="0" smtClean="0"/>
              <a:t> </a:t>
            </a:r>
            <a:r>
              <a:rPr lang="en-NZ" dirty="0" err="1" smtClean="0"/>
              <a:t>jsdl</a:t>
            </a:r>
            <a:r>
              <a:rPr lang="en-NZ" dirty="0" smtClean="0"/>
              <a:t> </a:t>
            </a:r>
            <a:r>
              <a:rPr lang="en-NZ" dirty="0" err="1" smtClean="0"/>
              <a:t>jf</a:t>
            </a:r>
            <a:r>
              <a:rPr lang="en-NZ" dirty="0" smtClean="0"/>
              <a:t> </a:t>
            </a:r>
            <a:r>
              <a:rPr lang="en-NZ" dirty="0" err="1" smtClean="0"/>
              <a:t>lsdk</a:t>
            </a:r>
            <a:r>
              <a:rPr lang="en-NZ" dirty="0" smtClean="0"/>
              <a:t> </a:t>
            </a:r>
            <a:r>
              <a:rPr lang="en-NZ" dirty="0" err="1" smtClean="0"/>
              <a:t>autpa</a:t>
            </a:r>
            <a:endParaRPr lang="en-NZ" dirty="0" smtClean="0"/>
          </a:p>
          <a:p>
            <a:pPr lvl="5"/>
            <a:endParaRPr lang="en-NZ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+mj-lt"/>
          <a:ea typeface="+mj-ea"/>
          <a:cs typeface="+mj-cs"/>
        </a:defRPr>
      </a:lvl1pPr>
      <a:lvl2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2pPr>
      <a:lvl3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3pPr>
      <a:lvl4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4pPr>
      <a:lvl5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9pPr>
    </p:titleStyle>
    <p:bodyStyle>
      <a:lvl1pPr algn="l" rtl="0" fontAlgn="base">
        <a:lnSpc>
          <a:spcPts val="3100"/>
        </a:lnSpc>
        <a:spcBef>
          <a:spcPct val="0"/>
        </a:spcBef>
        <a:spcAft>
          <a:spcPct val="30000"/>
        </a:spcAf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588" algn="l" rtl="0" fontAlgn="base">
        <a:lnSpc>
          <a:spcPts val="2600"/>
        </a:lnSpc>
        <a:spcBef>
          <a:spcPct val="0"/>
        </a:spcBef>
        <a:spcAft>
          <a:spcPct val="25000"/>
        </a:spcAft>
        <a:defRPr sz="2500">
          <a:solidFill>
            <a:schemeClr val="tx1"/>
          </a:solidFill>
          <a:latin typeface="+mn-lt"/>
        </a:defRPr>
      </a:lvl2pPr>
      <a:lvl3pPr marL="266700" indent="-263525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rgbClr val="F36F20"/>
        </a:buClr>
        <a:buChar char="•"/>
        <a:defRPr sz="2500">
          <a:solidFill>
            <a:schemeClr val="tx1"/>
          </a:solidFill>
          <a:latin typeface="+mn-lt"/>
        </a:defRPr>
      </a:lvl3pPr>
      <a:lvl4pPr marL="533400" indent="-2651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rgbClr val="F36F20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4pPr>
      <a:lvl5pPr marL="8128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5pPr>
      <a:lvl6pPr marL="804863" indent="0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Tx/>
        <a:buNone/>
        <a:defRPr sz="2500">
          <a:solidFill>
            <a:schemeClr val="tx1"/>
          </a:solidFill>
          <a:latin typeface="+mn-lt"/>
        </a:defRPr>
      </a:lvl6pPr>
      <a:lvl7pPr marL="17272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7pPr>
      <a:lvl8pPr marL="21844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8pPr>
      <a:lvl9pPr marL="26416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single-graphi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4713" y="214313"/>
            <a:ext cx="7545387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2pPr>
      <a:lvl3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3pPr>
      <a:lvl4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4pPr>
      <a:lvl5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5pPr>
      <a:lvl6pPr marL="4572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6pPr>
      <a:lvl7pPr marL="9144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7pPr>
      <a:lvl8pPr marL="13716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8pPr>
      <a:lvl9pPr marL="18288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9pPr>
    </p:titleStyle>
    <p:bodyStyle>
      <a:lvl1pPr algn="l" rtl="0" fontAlgn="base">
        <a:lnSpc>
          <a:spcPts val="2600"/>
        </a:lnSpc>
        <a:spcBef>
          <a:spcPct val="20000"/>
        </a:spcBef>
        <a:spcAft>
          <a:spcPct val="0"/>
        </a:spcAft>
        <a:defRPr sz="2500">
          <a:solidFill>
            <a:schemeClr val="bg1"/>
          </a:solidFill>
          <a:latin typeface="+mn-lt"/>
          <a:ea typeface="+mn-ea"/>
          <a:cs typeface="+mn-cs"/>
        </a:defRPr>
      </a:lvl1pPr>
      <a:lvl2pPr marL="1588" algn="l" rtl="0" fontAlgn="base">
        <a:lnSpc>
          <a:spcPts val="2600"/>
        </a:lnSpc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</a:defRPr>
      </a:lvl2pPr>
      <a:lvl3pPr marL="138113" indent="-134938" algn="l" rtl="0" fontAlgn="base"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3pPr>
      <a:lvl4pPr marL="276225" indent="-136525" algn="l" rtl="0" fontAlgn="base"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4pPr>
      <a:lvl5pPr marL="4048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5pPr>
      <a:lvl6pPr marL="8620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6pPr>
      <a:lvl7pPr marL="13192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7pPr>
      <a:lvl8pPr marL="17764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8pPr>
      <a:lvl9pPr marL="22336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1" name="Picture 5" descr="double-graphi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4238" y="223838"/>
            <a:ext cx="7545387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2pPr>
      <a:lvl3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3pPr>
      <a:lvl4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4pPr>
      <a:lvl5pPr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5pPr>
      <a:lvl6pPr marL="4572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6pPr>
      <a:lvl7pPr marL="9144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7pPr>
      <a:lvl8pPr marL="13716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8pPr>
      <a:lvl9pPr marL="1828800" algn="l" rtl="0" fontAlgn="base">
        <a:lnSpc>
          <a:spcPts val="31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</a:defRPr>
      </a:lvl9pPr>
    </p:titleStyle>
    <p:bodyStyle>
      <a:lvl1pPr algn="l" rtl="0" fontAlgn="base">
        <a:lnSpc>
          <a:spcPts val="2600"/>
        </a:lnSpc>
        <a:spcBef>
          <a:spcPct val="20000"/>
        </a:spcBef>
        <a:spcAft>
          <a:spcPct val="0"/>
        </a:spcAft>
        <a:defRPr sz="2500">
          <a:solidFill>
            <a:srgbClr val="FFFFFF"/>
          </a:solidFill>
          <a:latin typeface="+mn-lt"/>
          <a:ea typeface="+mn-ea"/>
          <a:cs typeface="+mn-cs"/>
        </a:defRPr>
      </a:lvl1pPr>
      <a:lvl2pPr marL="1588" algn="l" rtl="0" fontAlgn="base">
        <a:lnSpc>
          <a:spcPts val="2600"/>
        </a:lnSpc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</a:defRPr>
      </a:lvl2pPr>
      <a:lvl3pPr marL="138113" indent="-134938" algn="l" rtl="0" fontAlgn="base"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3pPr>
      <a:lvl4pPr marL="276225" indent="-136525" algn="l" rtl="0" fontAlgn="base"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4pPr>
      <a:lvl5pPr marL="4048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5pPr>
      <a:lvl6pPr marL="8620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6pPr>
      <a:lvl7pPr marL="13192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7pPr>
      <a:lvl8pPr marL="17764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8pPr>
      <a:lvl9pPr marL="2233613" indent="-1270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ection-corpor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4238" y="1304925"/>
            <a:ext cx="7535862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add Section divider title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3608388"/>
            <a:ext cx="7543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+mj-lt"/>
          <a:ea typeface="+mj-ea"/>
          <a:cs typeface="+mj-cs"/>
        </a:defRPr>
      </a:lvl1pPr>
      <a:lvl2pPr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2pPr>
      <a:lvl3pPr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3pPr>
      <a:lvl4pPr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4pPr>
      <a:lvl5pPr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5pPr>
      <a:lvl6pPr marL="457200"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6pPr>
      <a:lvl7pPr marL="914400"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7pPr>
      <a:lvl8pPr marL="1371600"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8pPr>
      <a:lvl9pPr marL="1828800" algn="l" rtl="0" fontAlgn="base">
        <a:lnSpc>
          <a:spcPts val="5500"/>
        </a:lnSpc>
        <a:spcBef>
          <a:spcPct val="0"/>
        </a:spcBef>
        <a:spcAft>
          <a:spcPct val="0"/>
        </a:spcAft>
        <a:defRPr sz="5400">
          <a:solidFill>
            <a:srgbClr val="0076CC"/>
          </a:solidFill>
          <a:latin typeface="Arial" charset="0"/>
        </a:defRPr>
      </a:lvl9pPr>
    </p:titleStyle>
    <p:bodyStyle>
      <a:lvl1pPr algn="l" rtl="0" fontAlgn="base">
        <a:lnSpc>
          <a:spcPts val="3100"/>
        </a:lnSpc>
        <a:spcBef>
          <a:spcPct val="20000"/>
        </a:spcBef>
        <a:spcAft>
          <a:spcPct val="0"/>
        </a:spcAft>
        <a:defRPr sz="3000">
          <a:solidFill>
            <a:schemeClr val="bg1"/>
          </a:solidFill>
          <a:latin typeface="+mn-lt"/>
          <a:ea typeface="+mn-ea"/>
          <a:cs typeface="+mn-cs"/>
        </a:defRPr>
      </a:lvl1pPr>
      <a:lvl2pPr marL="1588" algn="l" rtl="0" fontAlgn="base">
        <a:lnSpc>
          <a:spcPts val="2600"/>
        </a:lnSpc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</a:defRPr>
      </a:lvl2pPr>
      <a:lvl3pPr marL="138113" indent="-134938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3pPr>
      <a:lvl4pPr marL="276225" indent="-136525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4pPr>
      <a:lvl5pPr marL="4048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5pPr>
      <a:lvl6pPr marL="8620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6pPr>
      <a:lvl7pPr marL="13192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7pPr>
      <a:lvl8pPr marL="17764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8pPr>
      <a:lvl9pPr marL="22336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summary-corpora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93763" y="1774825"/>
            <a:ext cx="7535862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3541713"/>
            <a:ext cx="754380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+mj-lt"/>
          <a:ea typeface="+mj-ea"/>
          <a:cs typeface="+mj-cs"/>
        </a:defRPr>
      </a:lvl1pPr>
      <a:lvl2pPr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2pPr>
      <a:lvl3pPr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3pPr>
      <a:lvl4pPr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4pPr>
      <a:lvl5pPr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600">
          <a:solidFill>
            <a:srgbClr val="969696"/>
          </a:solidFill>
          <a:latin typeface="Arial" charset="0"/>
        </a:defRPr>
      </a:lvl9pPr>
    </p:titleStyle>
    <p:bodyStyle>
      <a:lvl1pPr algn="l" rtl="0" fontAlgn="base">
        <a:lnSpc>
          <a:spcPts val="3100"/>
        </a:lnSpc>
        <a:spcBef>
          <a:spcPct val="20000"/>
        </a:spcBef>
        <a:spcAft>
          <a:spcPct val="0"/>
        </a:spcAft>
        <a:defRPr sz="3000" b="1">
          <a:solidFill>
            <a:srgbClr val="0076CC"/>
          </a:solidFill>
          <a:latin typeface="+mn-lt"/>
          <a:ea typeface="+mn-ea"/>
          <a:cs typeface="+mn-cs"/>
        </a:defRPr>
      </a:lvl1pPr>
      <a:lvl2pPr marL="1588" algn="l" rtl="0" fontAlgn="base">
        <a:lnSpc>
          <a:spcPts val="2600"/>
        </a:lnSpc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</a:defRPr>
      </a:lvl2pPr>
      <a:lvl3pPr marL="138113" indent="-134938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3pPr>
      <a:lvl4pPr marL="276225" indent="-136525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rgbClr val="F36F20"/>
        </a:buClr>
        <a:defRPr sz="2500">
          <a:solidFill>
            <a:schemeClr val="tx1"/>
          </a:solidFill>
          <a:latin typeface="+mn-lt"/>
        </a:defRPr>
      </a:lvl4pPr>
      <a:lvl5pPr marL="4048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5pPr>
      <a:lvl6pPr marL="8620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6pPr>
      <a:lvl7pPr marL="13192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7pPr>
      <a:lvl8pPr marL="17764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8pPr>
      <a:lvl9pPr marL="2233613" indent="-127000" algn="l" rtl="0" fontAlgn="base">
        <a:lnSpc>
          <a:spcPts val="2600"/>
        </a:lnSpc>
        <a:spcBef>
          <a:spcPct val="20000"/>
        </a:spcBef>
        <a:spcAft>
          <a:spcPct val="0"/>
        </a:spcAft>
        <a:buClr>
          <a:schemeClr val="hlink"/>
        </a:buClr>
        <a:buChar char="•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ollow-corpo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4238" y="738188"/>
            <a:ext cx="7540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NZ" smtClean="0"/>
              <a:t>Click to edit Master title style and more text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5825" y="2079625"/>
            <a:ext cx="7543800" cy="404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NZ" dirty="0" smtClean="0"/>
              <a:t>Click to edit Master text styles </a:t>
            </a:r>
            <a:r>
              <a:rPr lang="en-NZ" dirty="0" err="1" smtClean="0"/>
              <a:t>lkjs</a:t>
            </a:r>
            <a:r>
              <a:rPr lang="en-NZ" dirty="0" smtClean="0"/>
              <a:t> </a:t>
            </a:r>
            <a:r>
              <a:rPr lang="en-NZ" dirty="0" err="1" smtClean="0"/>
              <a:t>fljs</a:t>
            </a:r>
            <a:r>
              <a:rPr lang="en-NZ" dirty="0" smtClean="0"/>
              <a:t> j f</a:t>
            </a:r>
          </a:p>
          <a:p>
            <a:pPr lvl="1"/>
            <a:r>
              <a:rPr lang="en-NZ" dirty="0" smtClean="0"/>
              <a:t>Second level </a:t>
            </a:r>
            <a:r>
              <a:rPr lang="en-NZ" dirty="0" err="1" smtClean="0"/>
              <a:t>lsdj</a:t>
            </a:r>
            <a:r>
              <a:rPr lang="en-NZ" dirty="0" smtClean="0"/>
              <a:t> </a:t>
            </a:r>
            <a:r>
              <a:rPr lang="en-NZ" dirty="0" err="1" smtClean="0"/>
              <a:t>sd;k</a:t>
            </a:r>
            <a:r>
              <a:rPr lang="en-NZ" dirty="0" smtClean="0"/>
              <a:t> </a:t>
            </a:r>
            <a:r>
              <a:rPr lang="en-NZ" dirty="0" err="1" smtClean="0"/>
              <a:t>f;ksd;fksd</a:t>
            </a:r>
            <a:r>
              <a:rPr lang="en-NZ" dirty="0" smtClean="0"/>
              <a:t>; </a:t>
            </a:r>
            <a:r>
              <a:rPr lang="en-NZ" dirty="0" err="1" smtClean="0"/>
              <a:t>kflsd</a:t>
            </a:r>
            <a:r>
              <a:rPr lang="en-NZ" dirty="0" smtClean="0"/>
              <a:t> </a:t>
            </a:r>
            <a:r>
              <a:rPr lang="en-NZ" dirty="0" err="1" smtClean="0"/>
              <a:t>k;fk;s</a:t>
            </a:r>
            <a:endParaRPr lang="en-NZ" dirty="0" smtClean="0"/>
          </a:p>
          <a:p>
            <a:pPr lvl="2"/>
            <a:r>
              <a:rPr lang="en-NZ" dirty="0" smtClean="0"/>
              <a:t>Third level </a:t>
            </a:r>
            <a:r>
              <a:rPr lang="en-NZ" dirty="0" err="1" smtClean="0"/>
              <a:t>lkfjs</a:t>
            </a:r>
            <a:r>
              <a:rPr lang="en-NZ" dirty="0" smtClean="0"/>
              <a:t> </a:t>
            </a:r>
            <a:r>
              <a:rPr lang="en-NZ" dirty="0" err="1" smtClean="0"/>
              <a:t>lj</a:t>
            </a:r>
            <a:r>
              <a:rPr lang="en-NZ" dirty="0" smtClean="0"/>
              <a:t> </a:t>
            </a:r>
            <a:r>
              <a:rPr lang="en-NZ" dirty="0" err="1" smtClean="0"/>
              <a:t>flsd</a:t>
            </a:r>
            <a:r>
              <a:rPr lang="en-NZ" dirty="0" smtClean="0"/>
              <a:t> </a:t>
            </a:r>
            <a:r>
              <a:rPr lang="en-NZ" dirty="0" err="1" smtClean="0"/>
              <a:t>jlfjsdl</a:t>
            </a:r>
            <a:r>
              <a:rPr lang="en-NZ" dirty="0" smtClean="0"/>
              <a:t> </a:t>
            </a:r>
            <a:r>
              <a:rPr lang="en-NZ" dirty="0" err="1" smtClean="0"/>
              <a:t>jflsd</a:t>
            </a:r>
            <a:r>
              <a:rPr lang="en-NZ" dirty="0" smtClean="0"/>
              <a:t> </a:t>
            </a:r>
            <a:r>
              <a:rPr lang="en-NZ" dirty="0" err="1" smtClean="0"/>
              <a:t>jlf</a:t>
            </a:r>
            <a:r>
              <a:rPr lang="en-NZ" dirty="0" smtClean="0"/>
              <a:t> </a:t>
            </a:r>
            <a:r>
              <a:rPr lang="en-NZ" dirty="0" err="1" smtClean="0"/>
              <a:t>jsdlfjsdljfldjslfjsdfj</a:t>
            </a:r>
            <a:r>
              <a:rPr lang="en-NZ" dirty="0" smtClean="0"/>
              <a:t> </a:t>
            </a:r>
            <a:r>
              <a:rPr lang="en-NZ" dirty="0" err="1" smtClean="0"/>
              <a:t>ercinut</a:t>
            </a:r>
            <a:endParaRPr lang="en-NZ" dirty="0" smtClean="0"/>
          </a:p>
          <a:p>
            <a:pPr lvl="3"/>
            <a:r>
              <a:rPr lang="en-NZ" dirty="0" smtClean="0"/>
              <a:t>Fourth level </a:t>
            </a:r>
            <a:r>
              <a:rPr lang="en-NZ" dirty="0" err="1" smtClean="0"/>
              <a:t>sldkj</a:t>
            </a:r>
            <a:r>
              <a:rPr lang="en-NZ" dirty="0" smtClean="0"/>
              <a:t> </a:t>
            </a:r>
            <a:r>
              <a:rPr lang="en-NZ" dirty="0" err="1" smtClean="0"/>
              <a:t>flsdjfjsdlfjlsdjlfksdjlkfjsdlkjflksdjdskj</a:t>
            </a:r>
            <a:r>
              <a:rPr lang="en-NZ" dirty="0" smtClean="0"/>
              <a:t>  auto</a:t>
            </a:r>
          </a:p>
          <a:p>
            <a:pPr lvl="4"/>
            <a:r>
              <a:rPr lang="en-NZ" dirty="0" smtClean="0"/>
              <a:t>Fifth level </a:t>
            </a:r>
            <a:r>
              <a:rPr lang="en-NZ" dirty="0" err="1" smtClean="0"/>
              <a:t>lsdk</a:t>
            </a:r>
            <a:r>
              <a:rPr lang="en-NZ" dirty="0" smtClean="0"/>
              <a:t> </a:t>
            </a:r>
            <a:r>
              <a:rPr lang="en-NZ" dirty="0" err="1" smtClean="0"/>
              <a:t>fjsldjflksjd</a:t>
            </a:r>
            <a:r>
              <a:rPr lang="en-NZ" dirty="0" smtClean="0"/>
              <a:t> l </a:t>
            </a:r>
            <a:r>
              <a:rPr lang="en-NZ" dirty="0" err="1" smtClean="0"/>
              <a:t>fjsdl</a:t>
            </a:r>
            <a:r>
              <a:rPr lang="en-NZ" dirty="0" smtClean="0"/>
              <a:t> </a:t>
            </a:r>
            <a:r>
              <a:rPr lang="en-NZ" dirty="0" err="1" smtClean="0"/>
              <a:t>jflsd</a:t>
            </a:r>
            <a:r>
              <a:rPr lang="en-NZ" dirty="0" smtClean="0"/>
              <a:t> </a:t>
            </a:r>
            <a:r>
              <a:rPr lang="en-NZ" dirty="0" err="1" smtClean="0"/>
              <a:t>jlf</a:t>
            </a:r>
            <a:r>
              <a:rPr lang="en-NZ" dirty="0" smtClean="0"/>
              <a:t> </a:t>
            </a:r>
            <a:r>
              <a:rPr lang="en-NZ" dirty="0" err="1" smtClean="0"/>
              <a:t>jsdl</a:t>
            </a:r>
            <a:r>
              <a:rPr lang="en-NZ" dirty="0" smtClean="0"/>
              <a:t> </a:t>
            </a:r>
            <a:r>
              <a:rPr lang="en-NZ" dirty="0" err="1" smtClean="0"/>
              <a:t>jf</a:t>
            </a:r>
            <a:r>
              <a:rPr lang="en-NZ" dirty="0" smtClean="0"/>
              <a:t> </a:t>
            </a:r>
            <a:r>
              <a:rPr lang="en-NZ" dirty="0" err="1" smtClean="0"/>
              <a:t>lsdk</a:t>
            </a:r>
            <a:r>
              <a:rPr lang="en-NZ" dirty="0" smtClean="0"/>
              <a:t> </a:t>
            </a:r>
            <a:r>
              <a:rPr lang="en-NZ" dirty="0" err="1" smtClean="0"/>
              <a:t>autpa</a:t>
            </a:r>
            <a:endParaRPr lang="en-NZ" dirty="0" smtClean="0"/>
          </a:p>
          <a:p>
            <a:pPr lvl="5"/>
            <a:endParaRPr lang="en-NZ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+mj-lt"/>
          <a:ea typeface="+mj-ea"/>
          <a:cs typeface="+mj-cs"/>
        </a:defRPr>
      </a:lvl1pPr>
      <a:lvl2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2pPr>
      <a:lvl3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3pPr>
      <a:lvl4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4pPr>
      <a:lvl5pPr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5pPr>
      <a:lvl6pPr marL="4572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6pPr>
      <a:lvl7pPr marL="9144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7pPr>
      <a:lvl8pPr marL="13716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8pPr>
      <a:lvl9pPr marL="1828800" algn="l" rtl="0" fontAlgn="base">
        <a:lnSpc>
          <a:spcPts val="3700"/>
        </a:lnSpc>
        <a:spcBef>
          <a:spcPct val="0"/>
        </a:spcBef>
        <a:spcAft>
          <a:spcPct val="0"/>
        </a:spcAft>
        <a:defRPr sz="3600" b="1">
          <a:solidFill>
            <a:srgbClr val="0076CC"/>
          </a:solidFill>
          <a:latin typeface="Arial" charset="0"/>
        </a:defRPr>
      </a:lvl9pPr>
    </p:titleStyle>
    <p:bodyStyle>
      <a:lvl1pPr algn="l" rtl="0" fontAlgn="base">
        <a:lnSpc>
          <a:spcPts val="3100"/>
        </a:lnSpc>
        <a:spcBef>
          <a:spcPct val="0"/>
        </a:spcBef>
        <a:spcAft>
          <a:spcPct val="30000"/>
        </a:spcAft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588" algn="l" rtl="0" fontAlgn="base">
        <a:lnSpc>
          <a:spcPts val="2600"/>
        </a:lnSpc>
        <a:spcBef>
          <a:spcPct val="0"/>
        </a:spcBef>
        <a:spcAft>
          <a:spcPct val="25000"/>
        </a:spcAft>
        <a:defRPr sz="2500">
          <a:solidFill>
            <a:schemeClr val="tx1"/>
          </a:solidFill>
          <a:latin typeface="+mn-lt"/>
        </a:defRPr>
      </a:lvl2pPr>
      <a:lvl3pPr marL="266700" indent="-263525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rgbClr val="F36F20"/>
        </a:buClr>
        <a:buChar char="•"/>
        <a:defRPr sz="2500">
          <a:solidFill>
            <a:schemeClr val="tx1"/>
          </a:solidFill>
          <a:latin typeface="+mn-lt"/>
        </a:defRPr>
      </a:lvl3pPr>
      <a:lvl4pPr marL="533400" indent="-2651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rgbClr val="F36F20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4pPr>
      <a:lvl5pPr marL="8128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5pPr>
      <a:lvl6pPr marL="804863" indent="0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Tx/>
        <a:buNone/>
        <a:defRPr sz="2500">
          <a:solidFill>
            <a:schemeClr val="tx1"/>
          </a:solidFill>
          <a:latin typeface="+mn-lt"/>
        </a:defRPr>
      </a:lvl6pPr>
      <a:lvl7pPr marL="17272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7pPr>
      <a:lvl8pPr marL="21844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8pPr>
      <a:lvl9pPr marL="2641600" indent="-277813" algn="l" rtl="0" fontAlgn="base">
        <a:lnSpc>
          <a:spcPts val="2600"/>
        </a:lnSpc>
        <a:spcBef>
          <a:spcPct val="0"/>
        </a:spcBef>
        <a:spcAft>
          <a:spcPct val="20000"/>
        </a:spcAft>
        <a:buClr>
          <a:schemeClr val="hlink"/>
        </a:buClr>
        <a:buFont typeface="Arial" charset="0"/>
        <a:buChar char="–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1" descr="logo_rgb_300dpi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631113" y="277813"/>
            <a:ext cx="10001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3" name="Rectangle 3"/>
          <p:cNvSpPr>
            <a:spLocks noChangeArrowheads="1"/>
          </p:cNvSpPr>
          <p:nvPr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1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557213" y="593725"/>
            <a:ext cx="7056437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NZ" smtClean="0"/>
          </a:p>
        </p:txBody>
      </p:sp>
      <p:sp>
        <p:nvSpPr>
          <p:cNvPr id="378884" name="Text Box 4"/>
          <p:cNvSpPr txBox="1">
            <a:spLocks noChangeArrowheads="1"/>
          </p:cNvSpPr>
          <p:nvPr/>
        </p:nvSpPr>
        <p:spPr bwMode="auto">
          <a:xfrm>
            <a:off x="492125" y="6662738"/>
            <a:ext cx="1617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AU" sz="800" dirty="0">
                <a:solidFill>
                  <a:srgbClr val="FFFFFF"/>
                </a:solidFill>
                <a:latin typeface="Arial"/>
              </a:rPr>
              <a:t>© Synovate 2011</a:t>
            </a:r>
          </a:p>
        </p:txBody>
      </p:sp>
      <p:sp>
        <p:nvSpPr>
          <p:cNvPr id="1331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7213" y="1685925"/>
            <a:ext cx="80692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 smtClean="0"/>
          </a:p>
        </p:txBody>
      </p:sp>
      <p:sp>
        <p:nvSpPr>
          <p:cNvPr id="378900" name="Text Box 20"/>
          <p:cNvSpPr txBox="1">
            <a:spLocks noChangeArrowheads="1"/>
          </p:cNvSpPr>
          <p:nvPr/>
        </p:nvSpPr>
        <p:spPr bwMode="auto">
          <a:xfrm>
            <a:off x="8270875" y="6632575"/>
            <a:ext cx="915988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73B97B1-177D-4222-8C34-9C6179BCDC87}" type="slidenum">
              <a:rPr lang="en-AU" sz="1100">
                <a:solidFill>
                  <a:srgbClr val="FFFFFF"/>
                </a:solidFill>
                <a:latin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AU" sz="11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732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>
    <p:fade/>
  </p:transition>
  <p:txStyles>
    <p:titleStyle>
      <a:lvl1pPr algn="l" defTabSz="731838" rtl="0" fontAlgn="base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defTabSz="731838" rtl="0" fontAlgn="base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defTabSz="731838" rtl="0" fontAlgn="base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defTabSz="731838" rtl="0" fontAlgn="base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defTabSz="731838" rtl="0" fontAlgn="base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defTabSz="731838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defTabSz="731838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defTabSz="731838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defTabSz="731838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2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41300" indent="-241300" algn="l" defTabSz="731838" rtl="0" fontAlgn="base">
        <a:spcBef>
          <a:spcPct val="0"/>
        </a:spcBef>
        <a:spcAft>
          <a:spcPct val="20000"/>
        </a:spcAft>
        <a:buClr>
          <a:srgbClr val="FF8923"/>
        </a:buClr>
        <a:buChar char="•"/>
        <a:tabLst>
          <a:tab pos="1795463" algn="l"/>
        </a:tabLst>
        <a:defRPr sz="2200">
          <a:solidFill>
            <a:srgbClr val="004E69"/>
          </a:solidFill>
          <a:latin typeface="+mn-lt"/>
          <a:ea typeface="+mn-ea"/>
          <a:cs typeface="+mn-cs"/>
        </a:defRPr>
      </a:lvl1pPr>
      <a:lvl2pPr marL="525463" indent="-188913" algn="l" defTabSz="731838" rtl="0" fontAlgn="base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 sz="2000">
          <a:solidFill>
            <a:srgbClr val="004E69"/>
          </a:solidFill>
          <a:latin typeface="+mn-lt"/>
          <a:ea typeface="+mn-ea"/>
          <a:cs typeface="+mn-cs"/>
        </a:defRPr>
      </a:lvl2pPr>
      <a:lvl3pPr marL="808038" indent="-188913" algn="l" defTabSz="731838" rtl="0" fontAlgn="base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 sz="2400">
          <a:solidFill>
            <a:srgbClr val="004E69"/>
          </a:solidFill>
          <a:latin typeface="+mn-lt"/>
          <a:ea typeface="+mn-ea"/>
          <a:cs typeface="+mn-cs"/>
        </a:defRPr>
      </a:lvl3pPr>
      <a:lvl4pPr marL="1092200" indent="-188913" algn="l" defTabSz="731838" rtl="0" fontAlgn="base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 sz="2000">
          <a:solidFill>
            <a:srgbClr val="004E69"/>
          </a:solidFill>
          <a:latin typeface="+mn-lt"/>
          <a:ea typeface="+mn-ea"/>
          <a:cs typeface="+mn-cs"/>
        </a:defRPr>
      </a:lvl4pPr>
      <a:lvl5pPr marL="1376363" indent="-169863" algn="l" defTabSz="731838" rtl="0" fontAlgn="base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 sz="2000">
          <a:solidFill>
            <a:srgbClr val="004E69"/>
          </a:solidFill>
          <a:latin typeface="+mn-lt"/>
          <a:ea typeface="+mn-ea"/>
          <a:cs typeface="+mn-cs"/>
        </a:defRPr>
      </a:lvl5pPr>
      <a:lvl6pPr marL="1833563" indent="-169863" algn="l" defTabSz="731838" rtl="0" eaLnBrk="1" fontAlgn="base" hangingPunct="1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>
          <a:solidFill>
            <a:srgbClr val="004E69"/>
          </a:solidFill>
          <a:latin typeface="+mn-lt"/>
          <a:ea typeface="+mn-ea"/>
          <a:cs typeface="+mn-cs"/>
        </a:defRPr>
      </a:lvl6pPr>
      <a:lvl7pPr marL="2290763" indent="-169863" algn="l" defTabSz="731838" rtl="0" eaLnBrk="1" fontAlgn="base" hangingPunct="1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>
          <a:solidFill>
            <a:srgbClr val="004E69"/>
          </a:solidFill>
          <a:latin typeface="+mn-lt"/>
          <a:ea typeface="+mn-ea"/>
          <a:cs typeface="+mn-cs"/>
        </a:defRPr>
      </a:lvl7pPr>
      <a:lvl8pPr marL="2747963" indent="-169863" algn="l" defTabSz="731838" rtl="0" eaLnBrk="1" fontAlgn="base" hangingPunct="1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>
          <a:solidFill>
            <a:srgbClr val="004E69"/>
          </a:solidFill>
          <a:latin typeface="+mn-lt"/>
          <a:ea typeface="+mn-ea"/>
          <a:cs typeface="+mn-cs"/>
        </a:defRPr>
      </a:lvl8pPr>
      <a:lvl9pPr marL="3205163" indent="-169863" algn="l" defTabSz="731838" rtl="0" eaLnBrk="1" fontAlgn="base" hangingPunct="1">
        <a:spcBef>
          <a:spcPct val="0"/>
        </a:spcBef>
        <a:spcAft>
          <a:spcPct val="20000"/>
        </a:spcAft>
        <a:buClr>
          <a:srgbClr val="003256"/>
        </a:buClr>
        <a:buChar char="-"/>
        <a:tabLst>
          <a:tab pos="1795463" algn="l"/>
        </a:tabLst>
        <a:defRPr>
          <a:solidFill>
            <a:srgbClr val="004E6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26.jpeg"/><Relationship Id="rId12" Type="http://schemas.openxmlformats.org/officeDocument/2006/relationships/image" Target="../media/image5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1.jpeg"/><Relationship Id="rId11" Type="http://schemas.openxmlformats.org/officeDocument/2006/relationships/image" Target="../media/image55.jpeg"/><Relationship Id="rId5" Type="http://schemas.openxmlformats.org/officeDocument/2006/relationships/image" Target="../media/image50.jpeg"/><Relationship Id="rId10" Type="http://schemas.openxmlformats.org/officeDocument/2006/relationships/image" Target="../media/image54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mp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75556" y="1398588"/>
            <a:ext cx="8064896" cy="914400"/>
          </a:xfrm>
        </p:spPr>
        <p:txBody>
          <a:bodyPr/>
          <a:lstStyle/>
          <a:p>
            <a:r>
              <a:rPr lang="en-US" sz="3200" dirty="0" smtClean="0"/>
              <a:t>Boating Safety –a New Zealand Perspective</a:t>
            </a:r>
            <a:endParaRPr lang="en-US" sz="3200" dirty="0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75556" y="2312876"/>
            <a:ext cx="7532688" cy="473075"/>
          </a:xfrm>
        </p:spPr>
        <p:txBody>
          <a:bodyPr/>
          <a:lstStyle/>
          <a:p>
            <a:r>
              <a:rPr lang="en-US" dirty="0" smtClean="0"/>
              <a:t>Presentation to the CSBC Symposium</a:t>
            </a:r>
            <a:endParaRPr lang="en-US" dirty="0"/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790203" y="5877272"/>
            <a:ext cx="6046724" cy="47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43" tIns="46863" rIns="90043" bIns="46863">
            <a:spAutoFit/>
          </a:bodyPr>
          <a:lstStyle/>
          <a:p>
            <a:pPr>
              <a:spcBef>
                <a:spcPct val="50000"/>
              </a:spcBef>
            </a:pPr>
            <a:r>
              <a:rPr lang="en-NZ" sz="2500" b="1" dirty="0" smtClean="0">
                <a:solidFill>
                  <a:srgbClr val="FFFFFF"/>
                </a:solidFill>
                <a:latin typeface="Arial"/>
              </a:rPr>
              <a:t>Alistair (Al) Thomson</a:t>
            </a:r>
            <a:r>
              <a:rPr lang="en-NZ" sz="2500" dirty="0" smtClean="0">
                <a:solidFill>
                  <a:srgbClr val="969696"/>
                </a:solidFill>
                <a:latin typeface="Arial"/>
              </a:rPr>
              <a:t>  </a:t>
            </a:r>
            <a:r>
              <a:rPr lang="en-NZ" dirty="0" smtClean="0">
                <a:solidFill>
                  <a:srgbClr val="969696"/>
                </a:solidFill>
                <a:latin typeface="Arial"/>
              </a:rPr>
              <a:t>25 September 2012</a:t>
            </a:r>
            <a:endParaRPr lang="en-NZ" dirty="0">
              <a:solidFill>
                <a:srgbClr val="969696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activities-SUP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SzPct val="106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Large numbers participating individually and in organised events</a:t>
            </a:r>
          </a:p>
          <a:p>
            <a:pPr marL="457200" indent="-457200">
              <a:buClr>
                <a:srgbClr val="F36F20"/>
              </a:buClr>
              <a:buSzPct val="106000"/>
              <a:buFont typeface="Arial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36F20"/>
              </a:buClr>
              <a:buSzPct val="106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Currently forming our national position in relation to PFD/Lifejackets </a:t>
            </a:r>
          </a:p>
          <a:p>
            <a:pPr marL="457200" indent="-457200">
              <a:buClr>
                <a:srgbClr val="F36F20"/>
              </a:buClr>
              <a:buSzPct val="106000"/>
              <a:buFont typeface="Arial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36F20"/>
              </a:buClr>
              <a:buSzPct val="106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Participants view is they are surfers and not paddlers</a:t>
            </a:r>
            <a:endParaRPr lang="en-NZ" sz="2000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96852"/>
            <a:ext cx="3848236" cy="2355389"/>
          </a:xfrm>
        </p:spPr>
        <p:txBody>
          <a:bodyPr/>
          <a:lstStyle/>
          <a:p>
            <a:endParaRPr lang="en-N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4" y="1952836"/>
            <a:ext cx="4210746" cy="291632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1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Emerging behavioral issues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Close quarters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Collisions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Lack of robust data  </a:t>
            </a:r>
            <a:endParaRPr lang="en-NZ" dirty="0">
              <a:solidFill>
                <a:schemeClr val="tx1"/>
              </a:solidFill>
            </a:endParaRPr>
          </a:p>
        </p:txBody>
      </p:sp>
      <p:pic>
        <p:nvPicPr>
          <p:cNvPr id="7170" name="Picture 2" descr="E:\Images\Accident Photos\03-_MG_5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2024844"/>
            <a:ext cx="432054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5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91580" y="332656"/>
            <a:ext cx="7540625" cy="1143000"/>
          </a:xfrm>
        </p:spPr>
        <p:txBody>
          <a:bodyPr/>
          <a:lstStyle/>
          <a:p>
            <a:r>
              <a:rPr lang="en-US" dirty="0" smtClean="0"/>
              <a:t>Strategy 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99592" y="1592796"/>
            <a:ext cx="7543800" cy="4049713"/>
          </a:xfrm>
        </p:spPr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2003 mandatory carriage and wear at times of heightened risk introduced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2007 review of pleasure boat safety strategy focused on four key messages; </a:t>
            </a:r>
            <a:r>
              <a:rPr lang="en-US" dirty="0"/>
              <a:t>l</a:t>
            </a:r>
            <a:r>
              <a:rPr lang="en-US" dirty="0" smtClean="0"/>
              <a:t>ifejackets, communications equip, weather and alcohol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Several campaigns focussing on key messages with differing degrees of success  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2933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921742"/>
              </p:ext>
            </p:extLst>
          </p:nvPr>
        </p:nvGraphicFramePr>
        <p:xfrm>
          <a:off x="5544108" y="3176972"/>
          <a:ext cx="15636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Packager Shell Object" showAsIcon="1" r:id="rId3" imgW="1563480" imgH="685440" progId="Package">
                  <p:embed/>
                </p:oleObj>
              </mc:Choice>
              <mc:Fallback>
                <p:oleObj name="Packager Shell Object" showAsIcon="1" r:id="rId3" imgW="15634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44108" y="3176972"/>
                        <a:ext cx="15636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6"/>
          <p:cNvGrpSpPr>
            <a:grpSpLocks noChangeAspect="1"/>
          </p:cNvGrpSpPr>
          <p:nvPr/>
        </p:nvGrpSpPr>
        <p:grpSpPr bwMode="auto">
          <a:xfrm>
            <a:off x="1187624" y="1081770"/>
            <a:ext cx="3176414" cy="4939618"/>
            <a:chOff x="589" y="434"/>
            <a:chExt cx="2160" cy="3359"/>
          </a:xfrm>
        </p:grpSpPr>
        <p:sp>
          <p:nvSpPr>
            <p:cNvPr id="9" name="AutoShape 5"/>
            <p:cNvSpPr>
              <a:spLocks noChangeAspect="1" noChangeArrowheads="1" noTextEdit="1"/>
            </p:cNvSpPr>
            <p:nvPr/>
          </p:nvSpPr>
          <p:spPr bwMode="auto">
            <a:xfrm>
              <a:off x="589" y="434"/>
              <a:ext cx="2160" cy="335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NZ"/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34"/>
              <a:ext cx="2160" cy="3359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499992" y="738188"/>
            <a:ext cx="3924871" cy="1143000"/>
          </a:xfrm>
        </p:spPr>
        <p:txBody>
          <a:bodyPr/>
          <a:lstStyle/>
          <a:p>
            <a:r>
              <a:rPr lang="en-US" sz="2800" dirty="0" smtClean="0"/>
              <a:t>Our most successful TV commercial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23439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Pine Tree-meads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We were very happy with the level of recall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After running for 3 years we still had 79% recall</a:t>
            </a: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 smtClean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Big question, how do we recreate a similar level of recall?</a:t>
            </a:r>
          </a:p>
          <a:p>
            <a:endParaRPr lang="en-US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9984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unding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Fuel tax fund- recreational boaters pay approx. $40m/</a:t>
            </a:r>
            <a:r>
              <a:rPr lang="en-US" dirty="0" err="1" smtClean="0"/>
              <a:t>yr</a:t>
            </a:r>
            <a:endParaRPr lang="en-US" dirty="0" smtClean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$930 comes to </a:t>
            </a:r>
            <a:r>
              <a:rPr lang="en-US" dirty="0" err="1" smtClean="0"/>
              <a:t>MNZ</a:t>
            </a:r>
            <a:r>
              <a:rPr lang="en-US" dirty="0" smtClean="0"/>
              <a:t>/</a:t>
            </a:r>
            <a:r>
              <a:rPr lang="en-US" dirty="0" err="1" smtClean="0"/>
              <a:t>NPBSF</a:t>
            </a:r>
            <a:r>
              <a:rPr lang="en-US" dirty="0" smtClean="0"/>
              <a:t> for national campaign and associated forum member campaigns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4322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Research 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Maritime NZ </a:t>
            </a:r>
            <a:r>
              <a:rPr lang="en-US" dirty="0"/>
              <a:t>commissioned </a:t>
            </a:r>
            <a:r>
              <a:rPr lang="en-US" dirty="0" err="1"/>
              <a:t>Ipsos</a:t>
            </a:r>
            <a:r>
              <a:rPr lang="en-US" dirty="0"/>
              <a:t> (</a:t>
            </a:r>
            <a:r>
              <a:rPr lang="en-US" dirty="0" err="1"/>
              <a:t>Synovate</a:t>
            </a:r>
            <a:r>
              <a:rPr lang="en-US" dirty="0" smtClean="0"/>
              <a:t>) to undertake a qualitative research study seeking insight into lifejacket use amongst our target demographic……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Getting to know the audience…..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90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588" y="440668"/>
            <a:ext cx="7540625" cy="1143000"/>
          </a:xfrm>
        </p:spPr>
        <p:txBody>
          <a:bodyPr/>
          <a:lstStyle/>
          <a:p>
            <a:r>
              <a:rPr lang="en-GB" sz="2800" dirty="0"/>
              <a:t>The </a:t>
            </a:r>
            <a:r>
              <a:rPr lang="en-GB" sz="2800" dirty="0" smtClean="0"/>
              <a:t>Research-context</a:t>
            </a:r>
            <a:r>
              <a:rPr lang="en-NZ" sz="2800" dirty="0"/>
              <a:t/>
            </a:r>
            <a:br>
              <a:rPr lang="en-NZ" sz="2800" dirty="0"/>
            </a:br>
            <a:endParaRPr lang="en-NZ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541" y="1232757"/>
            <a:ext cx="7848872" cy="4968552"/>
          </a:xfrm>
        </p:spPr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 smtClean="0"/>
              <a:t>What </a:t>
            </a:r>
            <a:r>
              <a:rPr lang="en-GB" sz="2400" dirty="0"/>
              <a:t>does boating / kayaking / jet-skiing represent for people? </a:t>
            </a:r>
            <a:endParaRPr lang="en-NZ" sz="2400" dirty="0"/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/>
              <a:t>How does it make people feel?</a:t>
            </a:r>
            <a:endParaRPr lang="en-NZ" sz="2400" dirty="0"/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/>
              <a:t>What does it mean to them </a:t>
            </a:r>
            <a:r>
              <a:rPr lang="en-GB" sz="2400" dirty="0" smtClean="0"/>
              <a:t>emotionally?</a:t>
            </a:r>
            <a:r>
              <a:rPr lang="en-NZ" sz="2400" dirty="0"/>
              <a:t> </a:t>
            </a:r>
            <a:r>
              <a:rPr lang="en-GB" sz="2400" dirty="0" smtClean="0"/>
              <a:t>e.g. </a:t>
            </a:r>
            <a:r>
              <a:rPr lang="en-GB" sz="2400" dirty="0"/>
              <a:t>f</a:t>
            </a:r>
            <a:r>
              <a:rPr lang="en-GB" sz="2400" dirty="0" smtClean="0"/>
              <a:t>reedom</a:t>
            </a:r>
            <a:r>
              <a:rPr lang="en-NZ" sz="2400" dirty="0" smtClean="0"/>
              <a:t>, </a:t>
            </a:r>
            <a:r>
              <a:rPr lang="en-GB" sz="2400" dirty="0"/>
              <a:t>l</a:t>
            </a:r>
            <a:r>
              <a:rPr lang="en-GB" sz="2400" dirty="0" smtClean="0"/>
              <a:t>eadership</a:t>
            </a:r>
            <a:r>
              <a:rPr lang="en-NZ" sz="2400" dirty="0" smtClean="0"/>
              <a:t>, </a:t>
            </a:r>
            <a:r>
              <a:rPr lang="en-GB" sz="2400" dirty="0"/>
              <a:t>s</a:t>
            </a:r>
            <a:r>
              <a:rPr lang="en-GB" sz="2400" dirty="0" smtClean="0"/>
              <a:t>tatus</a:t>
            </a:r>
            <a:r>
              <a:rPr lang="en-NZ" sz="2400" dirty="0" smtClean="0"/>
              <a:t>, </a:t>
            </a:r>
            <a:r>
              <a:rPr lang="en-GB" sz="2400" dirty="0"/>
              <a:t>i</a:t>
            </a:r>
            <a:r>
              <a:rPr lang="en-GB" sz="2400" dirty="0" smtClean="0"/>
              <a:t>nvincibility, </a:t>
            </a:r>
            <a:r>
              <a:rPr lang="en-GB" sz="2400" dirty="0" err="1" smtClean="0"/>
              <a:t>etc</a:t>
            </a:r>
            <a:endParaRPr lang="en-NZ" sz="2400" dirty="0"/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/>
              <a:t>What do people associate this activity with?</a:t>
            </a:r>
            <a:endParaRPr lang="en-NZ" sz="2400" dirty="0"/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/>
              <a:t>What effect does this activity have on personal attitudes?</a:t>
            </a:r>
            <a:endParaRPr lang="en-NZ" sz="2400" dirty="0"/>
          </a:p>
          <a:p>
            <a:pPr marL="344488" lvl="1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/>
              <a:t>Do attitudes to life change when they are on the water?</a:t>
            </a:r>
            <a:endParaRPr lang="en-NZ" sz="2400" dirty="0"/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GB" sz="2400" dirty="0"/>
              <a:t>What imagery reflects the experience of boating / kayaking / jet-skiing? </a:t>
            </a:r>
            <a:endParaRPr lang="en-NZ" sz="2400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769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NZ" smtClean="0"/>
              <a:t>The boating / water experience</a:t>
            </a:r>
          </a:p>
        </p:txBody>
      </p:sp>
      <p:sp>
        <p:nvSpPr>
          <p:cNvPr id="68610" name="Subtitle 3"/>
          <p:cNvSpPr>
            <a:spLocks noGrp="1"/>
          </p:cNvSpPr>
          <p:nvPr>
            <p:ph type="subTitle" sz="quarter" idx="1"/>
          </p:nvPr>
        </p:nvSpPr>
        <p:spPr>
          <a:ln/>
        </p:spPr>
        <p:txBody>
          <a:bodyPr/>
          <a:lstStyle/>
          <a:p>
            <a:endParaRPr lang="en-NZ" smtClean="0"/>
          </a:p>
        </p:txBody>
      </p:sp>
    </p:spTree>
    <p:extLst>
      <p:ext uri="{BB962C8B-B14F-4D97-AF65-F5344CB8AC3E}">
        <p14:creationId xmlns:p14="http://schemas.microsoft.com/office/powerpoint/2010/main" val="23093108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190006" y="1306282"/>
            <a:ext cx="8775860" cy="49995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dirty="0">
              <a:solidFill>
                <a:srgbClr val="FFFFFF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5811838"/>
            <a:ext cx="1146175" cy="9223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kern="0" dirty="0">
                <a:solidFill>
                  <a:srgbClr val="009900"/>
                </a:solidFill>
                <a:latin typeface="Arial"/>
              </a:rPr>
              <a:t>Positive</a:t>
            </a:r>
            <a:endParaRPr lang="en-NZ" sz="1800" b="1" kern="0" dirty="0">
              <a:solidFill>
                <a:sysClr val="windowText" lastClr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kern="0" dirty="0">
                <a:solidFill>
                  <a:srgbClr val="FF0000"/>
                </a:solidFill>
                <a:latin typeface="Arial"/>
              </a:rPr>
              <a:t>Negative</a:t>
            </a:r>
            <a:endParaRPr lang="en-NZ" sz="1800" b="1" kern="0" dirty="0">
              <a:solidFill>
                <a:sysClr val="windowText" lastClr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kern="0" dirty="0">
                <a:solidFill>
                  <a:srgbClr val="004E69"/>
                </a:solidFill>
                <a:latin typeface="Arial"/>
              </a:rPr>
              <a:t>Neutral</a:t>
            </a:r>
            <a:endParaRPr lang="en-US" sz="1800" b="1" kern="0" dirty="0">
              <a:solidFill>
                <a:srgbClr val="004E69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7363" y="4386263"/>
            <a:ext cx="21637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Lifejackets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36988" y="1282700"/>
            <a:ext cx="21637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6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188" y="3000375"/>
            <a:ext cx="23796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Fishing</a:t>
            </a:r>
          </a:p>
        </p:txBody>
      </p:sp>
      <p:sp>
        <p:nvSpPr>
          <p:cNvPr id="69640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The boating Mindcloud™</a:t>
            </a:r>
          </a:p>
        </p:txBody>
      </p:sp>
      <p:pic>
        <p:nvPicPr>
          <p:cNvPr id="2053" name="Picture 5" descr="http://t0.gstatic.com/images?q=tbn:ANd9GcQUnGb4s6jP-o3SaXSPv8qNsatBM7H2ue0vyR3SPtCV8iQOM3l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928934"/>
            <a:ext cx="3023857" cy="1781176"/>
          </a:xfrm>
          <a:prstGeom prst="ellipse">
            <a:avLst/>
          </a:prstGeom>
          <a:noFill/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3556000" y="2071688"/>
            <a:ext cx="24907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Fishing gear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15000" y="2357438"/>
            <a:ext cx="26939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Bad weather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0488" y="3571875"/>
            <a:ext cx="241776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Costs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7875" y="4929188"/>
            <a:ext cx="27130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Safety checks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7638" y="3071813"/>
            <a:ext cx="21637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Cleaning up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300" y="4429125"/>
            <a:ext cx="25209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Family time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0925" y="4783138"/>
            <a:ext cx="252095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Pleasure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00375" y="4643438"/>
            <a:ext cx="12858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Lifestyle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00375" y="5643563"/>
            <a:ext cx="252095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Relaxation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4375" y="2714625"/>
            <a:ext cx="1924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Fresh air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5750" y="3662363"/>
            <a:ext cx="21018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Water sports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005013" y="3854450"/>
            <a:ext cx="1924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Fun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14500" y="2857500"/>
            <a:ext cx="1924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Summer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85875" y="2357438"/>
            <a:ext cx="23876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Open spaces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2938" y="4019550"/>
            <a:ext cx="19240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Swimming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71938" y="4929188"/>
            <a:ext cx="19240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Company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28938" y="5253038"/>
            <a:ext cx="19240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Friends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643063" y="1928813"/>
            <a:ext cx="19240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Adventure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00313" y="1643063"/>
            <a:ext cx="19240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Escape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57813" y="5643563"/>
            <a:ext cx="192405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Success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790700" y="5416550"/>
            <a:ext cx="192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Sharing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072188" y="1714500"/>
            <a:ext cx="24177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Kids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47950" y="2559050"/>
            <a:ext cx="192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Sharing catch</a:t>
            </a:r>
          </a:p>
        </p:txBody>
      </p:sp>
    </p:spTree>
    <p:extLst>
      <p:ext uri="{BB962C8B-B14F-4D97-AF65-F5344CB8AC3E}">
        <p14:creationId xmlns:p14="http://schemas.microsoft.com/office/powerpoint/2010/main" val="3739825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I’m going to cover</a:t>
            </a:r>
            <a:endParaRPr lang="en-US" sz="3200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Environment/Recreational </a:t>
            </a:r>
            <a:r>
              <a:rPr lang="en-US" dirty="0"/>
              <a:t>boating </a:t>
            </a:r>
            <a:r>
              <a:rPr lang="en-US" dirty="0" smtClean="0"/>
              <a:t>profile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Fatality rates &amp; target demographic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Previous campaign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esearch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/>
              <a:t>N</a:t>
            </a:r>
            <a:r>
              <a:rPr lang="en-US" dirty="0" smtClean="0"/>
              <a:t>ew campaign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Other programmes /partner projects   </a:t>
            </a:r>
          </a:p>
          <a:p>
            <a:pPr>
              <a:buClr>
                <a:srgbClr val="F36F20"/>
              </a:buClr>
            </a:pPr>
            <a:endParaRPr lang="en-US" dirty="0" smtClean="0"/>
          </a:p>
          <a:p>
            <a:pPr>
              <a:buClr>
                <a:srgbClr val="F36F20"/>
              </a:buClr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Further themes</a:t>
            </a:r>
          </a:p>
        </p:txBody>
      </p:sp>
      <p:sp>
        <p:nvSpPr>
          <p:cNvPr id="70658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mtClean="0"/>
              <a:t>Calm seas and a good day</a:t>
            </a:r>
          </a:p>
          <a:p>
            <a:r>
              <a:rPr lang="en-NZ" smtClean="0"/>
              <a:t>Friendly skies</a:t>
            </a:r>
          </a:p>
          <a:p>
            <a:endParaRPr lang="en-NZ" smtClean="0"/>
          </a:p>
          <a:p>
            <a:r>
              <a:rPr lang="en-NZ" smtClean="0"/>
              <a:t>Achievement</a:t>
            </a:r>
          </a:p>
          <a:p>
            <a:r>
              <a:rPr lang="en-NZ" smtClean="0"/>
              <a:t>Natural environment</a:t>
            </a:r>
          </a:p>
          <a:p>
            <a:r>
              <a:rPr lang="en-NZ" smtClean="0"/>
              <a:t>Special moments</a:t>
            </a:r>
          </a:p>
          <a:p>
            <a:endParaRPr lang="en-NZ" smtClean="0"/>
          </a:p>
          <a:p>
            <a:r>
              <a:rPr lang="en-NZ" smtClean="0"/>
              <a:t>Time with loved ones</a:t>
            </a:r>
          </a:p>
          <a:p>
            <a:endParaRPr lang="en-NZ" smtClean="0"/>
          </a:p>
          <a:p>
            <a:r>
              <a:rPr lang="en-NZ" smtClean="0"/>
              <a:t>World adventure</a:t>
            </a:r>
          </a:p>
          <a:p>
            <a:r>
              <a:rPr lang="en-NZ" smtClean="0"/>
              <a:t>Power / speed</a:t>
            </a:r>
          </a:p>
        </p:txBody>
      </p:sp>
      <p:pic>
        <p:nvPicPr>
          <p:cNvPr id="3" name="Picture 2" descr="CoupleKissingInWate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500562" y="3929066"/>
            <a:ext cx="966216" cy="158496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unse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29124" y="2214554"/>
            <a:ext cx="1002792" cy="157276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Jung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500042"/>
            <a:ext cx="976220" cy="155194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eagull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00694" y="500042"/>
            <a:ext cx="981743" cy="154609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TieDy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500042"/>
            <a:ext cx="946150" cy="154305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WorldGlobe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572132" y="5000636"/>
            <a:ext cx="980122" cy="159715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lone woman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500694" y="2214554"/>
            <a:ext cx="1000132" cy="161984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Lio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86578" y="5000636"/>
            <a:ext cx="929381" cy="1597026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069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13"/>
          <p:cNvGrpSpPr>
            <a:grpSpLocks/>
          </p:cNvGrpSpPr>
          <p:nvPr/>
        </p:nvGrpSpPr>
        <p:grpSpPr bwMode="auto">
          <a:xfrm>
            <a:off x="2166938" y="0"/>
            <a:ext cx="6510337" cy="6643688"/>
            <a:chOff x="1666828" y="0"/>
            <a:chExt cx="6691386" cy="6643686"/>
          </a:xfrm>
        </p:grpSpPr>
        <p:pic>
          <p:nvPicPr>
            <p:cNvPr id="71685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lum bright="10000"/>
            </a:blip>
            <a:srcRect l="1630" t="1607" r="922" b="2020"/>
            <a:stretch>
              <a:fillRect/>
            </a:stretch>
          </p:blipFill>
          <p:spPr bwMode="auto">
            <a:xfrm>
              <a:off x="1666828" y="0"/>
              <a:ext cx="6691386" cy="6643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1686" name="Group 11"/>
            <p:cNvGrpSpPr>
              <a:grpSpLocks/>
            </p:cNvGrpSpPr>
            <p:nvPr/>
          </p:nvGrpSpPr>
          <p:grpSpPr bwMode="auto">
            <a:xfrm>
              <a:off x="3428992" y="1785926"/>
              <a:ext cx="3571900" cy="3214710"/>
              <a:chOff x="2928926" y="1785926"/>
              <a:chExt cx="3571900" cy="3214710"/>
            </a:xfrm>
          </p:grpSpPr>
          <p:sp>
            <p:nvSpPr>
              <p:cNvPr id="7" name="Quad Arrow 6"/>
              <p:cNvSpPr/>
              <p:nvPr/>
            </p:nvSpPr>
            <p:spPr bwMode="auto">
              <a:xfrm>
                <a:off x="2928926" y="1785926"/>
                <a:ext cx="3214710" cy="3214710"/>
              </a:xfrm>
              <a:prstGeom prst="quadArrow">
                <a:avLst>
                  <a:gd name="adj1" fmla="val 19244"/>
                  <a:gd name="adj2" fmla="val 9622"/>
                  <a:gd name="adj3" fmla="val 13524"/>
                </a:avLst>
              </a:prstGeom>
              <a:solidFill>
                <a:schemeClr val="bg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71690" name="TextBox 5"/>
              <p:cNvSpPr txBox="1">
                <a:spLocks noChangeArrowheads="1"/>
              </p:cNvSpPr>
              <p:nvPr/>
            </p:nvSpPr>
            <p:spPr bwMode="auto">
              <a:xfrm>
                <a:off x="3000364" y="3254782"/>
                <a:ext cx="350046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NZ" sz="1200" i="1">
                    <a:solidFill>
                      <a:srgbClr val="004E69"/>
                    </a:solidFill>
                  </a:rPr>
                  <a:t>‘Self’                     ‘                          Others’</a:t>
                </a:r>
              </a:p>
            </p:txBody>
          </p:sp>
          <p:sp>
            <p:nvSpPr>
              <p:cNvPr id="71691" name="TextBox 3"/>
              <p:cNvSpPr txBox="1">
                <a:spLocks noChangeArrowheads="1"/>
              </p:cNvSpPr>
              <p:nvPr/>
            </p:nvSpPr>
            <p:spPr bwMode="auto">
              <a:xfrm>
                <a:off x="4107653" y="2151869"/>
                <a:ext cx="85725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NZ" sz="1200" i="1">
                    <a:solidFill>
                      <a:srgbClr val="004E69"/>
                    </a:solidFill>
                  </a:rPr>
                  <a:t>‘Release’</a:t>
                </a:r>
              </a:p>
            </p:txBody>
          </p:sp>
          <p:sp>
            <p:nvSpPr>
              <p:cNvPr id="71692" name="TextBox 4"/>
              <p:cNvSpPr txBox="1">
                <a:spLocks noChangeArrowheads="1"/>
              </p:cNvSpPr>
              <p:nvPr/>
            </p:nvSpPr>
            <p:spPr bwMode="auto">
              <a:xfrm>
                <a:off x="4107653" y="4437885"/>
                <a:ext cx="857256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NZ" sz="1200" i="1">
                    <a:solidFill>
                      <a:srgbClr val="004E69"/>
                    </a:solidFill>
                  </a:rPr>
                  <a:t>‘Control’</a:t>
                </a:r>
              </a:p>
            </p:txBody>
          </p:sp>
          <p:cxnSp>
            <p:nvCxnSpPr>
              <p:cNvPr id="71693" name="Straight Connector 8"/>
              <p:cNvCxnSpPr>
                <a:cxnSpLocks noChangeShapeType="1"/>
              </p:cNvCxnSpPr>
              <p:nvPr/>
            </p:nvCxnSpPr>
            <p:spPr bwMode="auto">
              <a:xfrm rot="5400000">
                <a:off x="3607587" y="3429000"/>
                <a:ext cx="1857388" cy="1588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716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3500430" y="3392487"/>
                <a:ext cx="1928826" cy="1588"/>
              </a:xfrm>
              <a:prstGeom prst="line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23863" y="488950"/>
            <a:ext cx="7056437" cy="911225"/>
          </a:xfrm>
        </p:spPr>
        <p:txBody>
          <a:bodyPr/>
          <a:lstStyle/>
          <a:p>
            <a:r>
              <a:rPr lang="en-NZ" smtClean="0"/>
              <a:t>A model of </a:t>
            </a:r>
            <a:br>
              <a:rPr lang="en-NZ" smtClean="0"/>
            </a:br>
            <a:r>
              <a:rPr lang="en-NZ" smtClean="0"/>
              <a:t>human needs</a:t>
            </a:r>
          </a:p>
        </p:txBody>
      </p:sp>
      <p:sp>
        <p:nvSpPr>
          <p:cNvPr id="71683" name="Content Placeholder 15"/>
          <p:cNvSpPr>
            <a:spLocks noGrp="1"/>
          </p:cNvSpPr>
          <p:nvPr>
            <p:ph idx="1"/>
          </p:nvPr>
        </p:nvSpPr>
        <p:spPr>
          <a:xfrm>
            <a:off x="447675" y="1685925"/>
            <a:ext cx="1806575" cy="4876800"/>
          </a:xfrm>
        </p:spPr>
        <p:txBody>
          <a:bodyPr/>
          <a:lstStyle/>
          <a:p>
            <a:r>
              <a:rPr lang="en-NZ" sz="1600" smtClean="0"/>
              <a:t>Needs or desires are the basic motivations that drive behaviour</a:t>
            </a:r>
          </a:p>
          <a:p>
            <a:endParaRPr lang="en-NZ" sz="1000" smtClean="0"/>
          </a:p>
          <a:p>
            <a:r>
              <a:rPr lang="en-NZ" sz="1600" smtClean="0"/>
              <a:t>These 8 needs provide an emotional ‘compass’ for experiences – be they brand, service, product or activities</a:t>
            </a:r>
          </a:p>
          <a:p>
            <a:endParaRPr lang="en-NZ" sz="1000" smtClean="0"/>
          </a:p>
          <a:p>
            <a:r>
              <a:rPr lang="en-NZ" sz="1600" smtClean="0"/>
              <a:t>What needs or desires do you think </a:t>
            </a:r>
            <a:r>
              <a:rPr lang="en-NZ" sz="1600" smtClean="0">
                <a:solidFill>
                  <a:schemeClr val="tx1"/>
                </a:solidFill>
              </a:rPr>
              <a:t>boating delivers on,</a:t>
            </a:r>
            <a:r>
              <a:rPr lang="en-NZ" sz="1600" smtClean="0"/>
              <a:t> compared to lifejackets?</a:t>
            </a:r>
          </a:p>
        </p:txBody>
      </p:sp>
      <p:pic>
        <p:nvPicPr>
          <p:cNvPr id="71684" name="Picture 31" descr="logo_rgb_300dp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31113" y="277813"/>
            <a:ext cx="1000125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8208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/>
          <p:cNvSpPr>
            <a:spLocks noGrp="1"/>
          </p:cNvSpPr>
          <p:nvPr>
            <p:ph type="title"/>
          </p:nvPr>
        </p:nvSpPr>
        <p:spPr>
          <a:xfrm>
            <a:off x="385763" y="584200"/>
            <a:ext cx="7056437" cy="911225"/>
          </a:xfrm>
        </p:spPr>
        <p:txBody>
          <a:bodyPr/>
          <a:lstStyle/>
          <a:p>
            <a:r>
              <a:rPr lang="en-NZ" smtClean="0"/>
              <a:t>What needs ‘light up’ </a:t>
            </a:r>
            <a:br>
              <a:rPr lang="en-NZ" smtClean="0"/>
            </a:br>
            <a:r>
              <a:rPr lang="en-NZ" smtClean="0"/>
              <a:t>for boating?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875" y="3275013"/>
          <a:ext cx="8786880" cy="3297965"/>
        </p:xfrm>
        <a:graphic>
          <a:graphicData uri="http://schemas.openxmlformats.org/drawingml/2006/table">
            <a:tbl>
              <a:tblPr/>
              <a:tblGrid>
                <a:gridCol w="1098360"/>
                <a:gridCol w="1098360"/>
                <a:gridCol w="1098360"/>
                <a:gridCol w="1098360"/>
                <a:gridCol w="1098360"/>
                <a:gridCol w="1098360"/>
                <a:gridCol w="1098360"/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ENJOYMENT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CONVIVIALTY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BELONGING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SECURITY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CONTROL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RECOGNITION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POWER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VITALITY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impulsive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happy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amiable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comforted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disciplined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unique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proud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daring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lively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cheerful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co-operative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reassured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efficient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expert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assertive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excited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vibrant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relaxed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accepted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secure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focussed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discerning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superior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bold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fresh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fun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equal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soothed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structured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individualistic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successful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dynamic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outgoing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friendly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sociable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calm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ordered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competent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powerful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adventurous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pleasure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pleasant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comfortable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gentle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rational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self-assured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strong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stimulated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spontaneous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connected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harmonious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peaceful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practical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independent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respected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free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727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0"/>
            <a:ext cx="32861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1260134" y="3278504"/>
            <a:ext cx="1071570" cy="328614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349794" y="3278504"/>
            <a:ext cx="1071570" cy="328614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447074" y="3278504"/>
            <a:ext cx="1071570" cy="328614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847624" y="3278504"/>
            <a:ext cx="1071570" cy="328614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4663440" y="365760"/>
            <a:ext cx="857250" cy="8572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358890" y="381000"/>
            <a:ext cx="857250" cy="85725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6724650" y="1226820"/>
            <a:ext cx="857250" cy="8572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358890" y="2084070"/>
            <a:ext cx="857250" cy="8572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779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Conviviality is </a:t>
            </a:r>
            <a:r>
              <a:rPr lang="en-NZ" u="sng" smtClean="0"/>
              <a:t>central</a:t>
            </a:r>
            <a:r>
              <a:rPr lang="en-NZ" smtClean="0"/>
              <a:t> to the boating experience</a:t>
            </a:r>
          </a:p>
        </p:txBody>
      </p:sp>
      <p:sp>
        <p:nvSpPr>
          <p:cNvPr id="73730" name="Content Placeholder 6"/>
          <p:cNvSpPr>
            <a:spLocks noGrp="1"/>
          </p:cNvSpPr>
          <p:nvPr>
            <p:ph idx="1"/>
          </p:nvPr>
        </p:nvSpPr>
        <p:spPr>
          <a:xfrm>
            <a:off x="557213" y="1733550"/>
            <a:ext cx="7177087" cy="4829175"/>
          </a:xfrm>
        </p:spPr>
        <p:txBody>
          <a:bodyPr/>
          <a:lstStyle/>
          <a:p>
            <a:r>
              <a:rPr lang="en-NZ" sz="2000" smtClean="0"/>
              <a:t>Men talk of how boating makes them feel relaxed</a:t>
            </a:r>
          </a:p>
          <a:p>
            <a:r>
              <a:rPr lang="en-NZ" sz="2000" smtClean="0"/>
              <a:t>It is a release from their daily routine and obligations</a:t>
            </a:r>
          </a:p>
          <a:p>
            <a:r>
              <a:rPr lang="en-NZ" sz="2000" smtClean="0"/>
              <a:t>They feel happy, re-energised</a:t>
            </a:r>
          </a:p>
          <a:p>
            <a:r>
              <a:rPr lang="en-NZ" sz="2000" smtClean="0"/>
              <a:t>They feel connected to other people out with them (friends or family members) or to the elements</a:t>
            </a:r>
          </a:p>
          <a:p>
            <a:endParaRPr lang="en-NZ" sz="2000" smtClean="0"/>
          </a:p>
          <a:p>
            <a:r>
              <a:rPr lang="en-NZ" sz="2000" smtClean="0"/>
              <a:t>This need is about opening up emotionally and allowing others to share in the experience</a:t>
            </a:r>
          </a:p>
          <a:p>
            <a:endParaRPr lang="en-NZ" sz="200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832725" y="1260475"/>
          <a:ext cx="1098360" cy="3297965"/>
        </p:xfrm>
        <a:graphic>
          <a:graphicData uri="http://schemas.openxmlformats.org/drawingml/2006/table">
            <a:tbl>
              <a:tblPr/>
              <a:tblGrid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CONVIVIALTY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happy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cheerful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relaxed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fun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friendly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pleasant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connected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71500" y="4786313"/>
            <a:ext cx="7215188" cy="14811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182563" indent="-1825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Conviviality is about shared understanding and pleasures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Being open, inclusive, and collaborative are all important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Being judgemental works against this need</a:t>
            </a:r>
          </a:p>
        </p:txBody>
      </p:sp>
    </p:spTree>
    <p:extLst>
      <p:ext uri="{BB962C8B-B14F-4D97-AF65-F5344CB8AC3E}">
        <p14:creationId xmlns:p14="http://schemas.microsoft.com/office/powerpoint/2010/main" val="4059928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3875" y="4881563"/>
            <a:ext cx="8058150" cy="14811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182563" indent="-1825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Peer acceptance is a powerful tool for this need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Support, empathy, love, care, and true friendships tap into this need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An outsider telling people how to behave works against this need</a:t>
            </a:r>
          </a:p>
        </p:txBody>
      </p:sp>
      <p:sp>
        <p:nvSpPr>
          <p:cNvPr id="747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Belonging is a secondary need fulfilled</a:t>
            </a:r>
          </a:p>
        </p:txBody>
      </p:sp>
      <p:sp>
        <p:nvSpPr>
          <p:cNvPr id="74755" name="Content Placeholder 7"/>
          <p:cNvSpPr>
            <a:spLocks noGrp="1"/>
          </p:cNvSpPr>
          <p:nvPr>
            <p:ph idx="1"/>
          </p:nvPr>
        </p:nvSpPr>
        <p:spPr>
          <a:xfrm>
            <a:off x="557213" y="1685925"/>
            <a:ext cx="7089775" cy="3100388"/>
          </a:xfrm>
        </p:spPr>
        <p:txBody>
          <a:bodyPr/>
          <a:lstStyle/>
          <a:p>
            <a:r>
              <a:rPr lang="en-NZ" sz="2000" smtClean="0"/>
              <a:t>Men talk about the camaraderie of boating</a:t>
            </a:r>
          </a:p>
          <a:p>
            <a:r>
              <a:rPr lang="en-NZ" sz="2000" smtClean="0"/>
              <a:t>Being surrounded by their mates</a:t>
            </a:r>
          </a:p>
          <a:p>
            <a:r>
              <a:rPr lang="en-NZ" sz="2000" smtClean="0"/>
              <a:t>Belonging and accepted, equals</a:t>
            </a:r>
          </a:p>
          <a:p>
            <a:r>
              <a:rPr lang="en-NZ" sz="2000" smtClean="0"/>
              <a:t>Fishing is a shared experience inextricably linked to boating</a:t>
            </a:r>
          </a:p>
          <a:p>
            <a:endParaRPr lang="en-NZ" sz="2000" smtClean="0"/>
          </a:p>
          <a:p>
            <a:r>
              <a:rPr lang="en-NZ" sz="2000" smtClean="0"/>
              <a:t>Belonging is about togetherness, brotherhood, taking care of others, traditions, and feeling good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832725" y="1271588"/>
          <a:ext cx="1098360" cy="3297965"/>
        </p:xfrm>
        <a:graphic>
          <a:graphicData uri="http://schemas.openxmlformats.org/drawingml/2006/table">
            <a:tbl>
              <a:tblPr/>
              <a:tblGrid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BELONGING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amiable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co-operative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accepted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equal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sociable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comfortable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harmonious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2787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Security is next</a:t>
            </a:r>
          </a:p>
        </p:txBody>
      </p:sp>
      <p:sp>
        <p:nvSpPr>
          <p:cNvPr id="75778" name="Content Placeholder 6"/>
          <p:cNvSpPr>
            <a:spLocks noGrp="1"/>
          </p:cNvSpPr>
          <p:nvPr>
            <p:ph idx="1"/>
          </p:nvPr>
        </p:nvSpPr>
        <p:spPr>
          <a:xfrm>
            <a:off x="557213" y="1685925"/>
            <a:ext cx="7158037" cy="3314700"/>
          </a:xfrm>
        </p:spPr>
        <p:txBody>
          <a:bodyPr/>
          <a:lstStyle/>
          <a:p>
            <a:r>
              <a:rPr lang="en-NZ" sz="2000" smtClean="0"/>
              <a:t>Men talk about boating as though it is therapy</a:t>
            </a:r>
          </a:p>
          <a:p>
            <a:pPr lvl="1"/>
            <a:r>
              <a:rPr lang="en-NZ" sz="1800" i="1" smtClean="0">
                <a:solidFill>
                  <a:srgbClr val="FF0000"/>
                </a:solidFill>
              </a:rPr>
              <a:t>“When I head away from the shore I can feel my worries falling off me”</a:t>
            </a:r>
          </a:p>
          <a:p>
            <a:r>
              <a:rPr lang="en-NZ" sz="2000" smtClean="0"/>
              <a:t>Boating is a soothing pastime</a:t>
            </a:r>
          </a:p>
          <a:p>
            <a:r>
              <a:rPr lang="en-NZ" sz="2000" smtClean="0"/>
              <a:t>Boating takes away the stresses and strains of a hectic daily life</a:t>
            </a:r>
          </a:p>
          <a:p>
            <a:endParaRPr lang="en-NZ" sz="2000" smtClean="0"/>
          </a:p>
          <a:p>
            <a:r>
              <a:rPr lang="en-NZ" sz="2000" smtClean="0"/>
              <a:t>The security need is about withdrawing into a mental space free of worry and responsibility</a:t>
            </a:r>
          </a:p>
          <a:p>
            <a:endParaRPr lang="en-NZ" sz="200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32725" y="1271588"/>
          <a:ext cx="1098360" cy="3297965"/>
        </p:xfrm>
        <a:graphic>
          <a:graphicData uri="http://schemas.openxmlformats.org/drawingml/2006/table">
            <a:tbl>
              <a:tblPr/>
              <a:tblGrid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SECURITY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comforted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reassured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secure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soothed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calm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gentle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peaceful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542925" y="4897438"/>
            <a:ext cx="7572375" cy="14811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182563" indent="-1825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Security is about being made safe from harm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Focusing on protection and safety is a perfect fit for this need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But forcing people to comply works against this need</a:t>
            </a:r>
          </a:p>
        </p:txBody>
      </p:sp>
    </p:spTree>
    <p:extLst>
      <p:ext uri="{BB962C8B-B14F-4D97-AF65-F5344CB8AC3E}">
        <p14:creationId xmlns:p14="http://schemas.microsoft.com/office/powerpoint/2010/main" val="1741681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Vitality exists as a minor need</a:t>
            </a:r>
          </a:p>
        </p:txBody>
      </p:sp>
      <p:sp>
        <p:nvSpPr>
          <p:cNvPr id="76802" name="Content Placeholder 3"/>
          <p:cNvSpPr>
            <a:spLocks noGrp="1"/>
          </p:cNvSpPr>
          <p:nvPr>
            <p:ph idx="1"/>
          </p:nvPr>
        </p:nvSpPr>
        <p:spPr>
          <a:xfrm>
            <a:off x="557213" y="1685925"/>
            <a:ext cx="7215187" cy="3100388"/>
          </a:xfrm>
        </p:spPr>
        <p:txBody>
          <a:bodyPr/>
          <a:lstStyle/>
          <a:p>
            <a:r>
              <a:rPr lang="en-NZ" sz="2000" smtClean="0"/>
              <a:t>Some men talked about the adventure of boating</a:t>
            </a:r>
          </a:p>
          <a:p>
            <a:r>
              <a:rPr lang="en-NZ" sz="2000" smtClean="0"/>
              <a:t>Boating makes some men feel alive in a very energetic way</a:t>
            </a:r>
          </a:p>
          <a:p>
            <a:r>
              <a:rPr lang="en-NZ" sz="2000" smtClean="0"/>
              <a:t>Boating is about ultimate freedom to explore and take on nature</a:t>
            </a:r>
          </a:p>
          <a:p>
            <a:r>
              <a:rPr lang="en-NZ" sz="2000" smtClean="0"/>
              <a:t>An ultimate goal for some is to sail the world</a:t>
            </a:r>
          </a:p>
          <a:p>
            <a:endParaRPr lang="en-NZ" sz="2000" smtClean="0"/>
          </a:p>
          <a:p>
            <a:r>
              <a:rPr lang="en-NZ" sz="2000" smtClean="0"/>
              <a:t>Vitality is about stepping outside the comfort zone, taking a risk</a:t>
            </a:r>
          </a:p>
          <a:p>
            <a:endParaRPr lang="en-NZ" sz="200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832725" y="1271588"/>
          <a:ext cx="1098360" cy="3297965"/>
        </p:xfrm>
        <a:graphic>
          <a:graphicData uri="http://schemas.openxmlformats.org/drawingml/2006/table">
            <a:tbl>
              <a:tblPr/>
              <a:tblGrid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VITALITY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daring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excited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bold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dynamic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adventurous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stimulated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free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714375" y="4929188"/>
            <a:ext cx="7143750" cy="15319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182563" indent="-1825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This need is about complete freedom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To reflect this need you have to share the same passion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Holding them back works against this need</a:t>
            </a:r>
          </a:p>
        </p:txBody>
      </p:sp>
    </p:spTree>
    <p:extLst>
      <p:ext uri="{BB962C8B-B14F-4D97-AF65-F5344CB8AC3E}">
        <p14:creationId xmlns:p14="http://schemas.microsoft.com/office/powerpoint/2010/main" val="3879907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C:\Documents and Settings\Grants\Local Settings\Temporary Internet Files\Content.IE5\2KTO32H7\MP900443808[1]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2913063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To summarise the emotions of boating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7213" y="1142984"/>
          <a:ext cx="8015315" cy="5419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7828" name="TextBox 5"/>
          <p:cNvSpPr txBox="1">
            <a:spLocks noChangeArrowheads="1"/>
          </p:cNvSpPr>
          <p:nvPr/>
        </p:nvSpPr>
        <p:spPr bwMode="auto">
          <a:xfrm>
            <a:off x="6219825" y="4071938"/>
            <a:ext cx="29241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en-NZ" sz="1600">
                <a:solidFill>
                  <a:srgbClr val="004E69"/>
                </a:solidFill>
              </a:rPr>
              <a:t>Of course these may be dialled up or down depending on the type of craft</a:t>
            </a:r>
          </a:p>
          <a:p>
            <a:pPr marL="631825" lvl="1" indent="-174625">
              <a:buFont typeface="Arial" charset="0"/>
              <a:buChar char="•"/>
            </a:pPr>
            <a:r>
              <a:rPr lang="en-NZ" sz="1600">
                <a:solidFill>
                  <a:srgbClr val="004E69"/>
                </a:solidFill>
              </a:rPr>
              <a:t>e.g. kayakers often have a solo experience, so the lower order needs are dialled up – unless they kayak with others!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438" y="5305425"/>
            <a:ext cx="3429000" cy="11239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Boating is about thinking with the </a:t>
            </a:r>
            <a:r>
              <a:rPr lang="en-NZ" u="sng" dirty="0">
                <a:solidFill>
                  <a:srgbClr val="FFFFFF"/>
                </a:solidFill>
              </a:rPr>
              <a:t>heart</a:t>
            </a:r>
            <a:r>
              <a:rPr lang="en-NZ" dirty="0">
                <a:solidFill>
                  <a:srgbClr val="FFFFFF"/>
                </a:solidFill>
              </a:rPr>
              <a:t> and enjoying life</a:t>
            </a:r>
            <a:endParaRPr lang="en-NZ" sz="1800" dirty="0">
              <a:solidFill>
                <a:srgbClr val="FFFFFF"/>
              </a:solidFill>
            </a:endParaRPr>
          </a:p>
        </p:txBody>
      </p:sp>
      <p:pic>
        <p:nvPicPr>
          <p:cNvPr id="1028" name="Picture 4" descr="C:\Documents and Settings\Grants\Local Settings\Temporary Internet Files\Content.IE5\2KTO32H7\MP900433140[1]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678058" y="5786454"/>
            <a:ext cx="667497" cy="571504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35341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What else is like boating?</a:t>
            </a:r>
          </a:p>
        </p:txBody>
      </p:sp>
      <p:sp>
        <p:nvSpPr>
          <p:cNvPr id="78850" name="Content Placeholder 12"/>
          <p:cNvSpPr>
            <a:spLocks noGrp="1"/>
          </p:cNvSpPr>
          <p:nvPr>
            <p:ph idx="1"/>
          </p:nvPr>
        </p:nvSpPr>
        <p:spPr>
          <a:xfrm>
            <a:off x="557213" y="3643313"/>
            <a:ext cx="8069262" cy="2919412"/>
          </a:xfrm>
        </p:spPr>
        <p:txBody>
          <a:bodyPr/>
          <a:lstStyle/>
          <a:p>
            <a:r>
              <a:rPr lang="en-NZ" sz="1800" smtClean="0"/>
              <a:t>All of these activities share a little of the same feelings that boating delivers</a:t>
            </a:r>
          </a:p>
          <a:p>
            <a:pPr lvl="1"/>
            <a:r>
              <a:rPr lang="en-NZ" sz="1600" smtClean="0"/>
              <a:t>Away from ‘normal’ life</a:t>
            </a:r>
          </a:p>
          <a:p>
            <a:pPr lvl="1"/>
            <a:r>
              <a:rPr lang="en-NZ" sz="1600" smtClean="0"/>
              <a:t>Back to nature, natural surroundings</a:t>
            </a:r>
          </a:p>
          <a:p>
            <a:pPr lvl="1"/>
            <a:r>
              <a:rPr lang="en-NZ" sz="1600" smtClean="0"/>
              <a:t>Relaxation and shared passions</a:t>
            </a:r>
          </a:p>
          <a:p>
            <a:pPr lvl="1"/>
            <a:r>
              <a:rPr lang="en-NZ" sz="1600" smtClean="0"/>
              <a:t>Belonging and equality</a:t>
            </a:r>
          </a:p>
          <a:p>
            <a:pPr lvl="1"/>
            <a:r>
              <a:rPr lang="en-NZ" sz="1600" smtClean="0"/>
              <a:t>Security and therapy</a:t>
            </a:r>
          </a:p>
          <a:p>
            <a:pPr lvl="1"/>
            <a:r>
              <a:rPr lang="en-NZ" sz="1600" smtClean="0"/>
              <a:t>Vitality and freedom, taking on a challenge</a:t>
            </a:r>
          </a:p>
          <a:p>
            <a:endParaRPr lang="en-NZ" sz="1800" smtClean="0"/>
          </a:p>
          <a:p>
            <a:r>
              <a:rPr lang="en-NZ" sz="1800" smtClean="0"/>
              <a:t>But nothing else truly compares...</a:t>
            </a:r>
          </a:p>
          <a:p>
            <a:endParaRPr lang="en-NZ" sz="1800" smtClean="0"/>
          </a:p>
        </p:txBody>
      </p:sp>
      <p:pic>
        <p:nvPicPr>
          <p:cNvPr id="2051" name="Picture 3" descr="C:\Documents and Settings\Grants\Local Settings\Temporary Internet Files\Content.IE5\0H2FD23K\MP900399404[1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620438"/>
            <a:ext cx="1341602" cy="137993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5" name="Picture 7" descr="C:\Documents and Settings\Grants\Local Settings\Temporary Internet Files\Content.IE5\2KTO32H7\MP900423125[1]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02188" y="1619502"/>
            <a:ext cx="1367343" cy="137675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6" name="Picture 8" descr="C:\Documents and Settings\Grants\Local Settings\Temporary Internet Files\Content.IE5\2KTO32H7\MP900405504[1]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23741" y="1620019"/>
            <a:ext cx="1341602" cy="137851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8" name="Picture 10" descr="http://www.christchurchnz.com/media/1667923/92580904_1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15835" y="1620438"/>
            <a:ext cx="1361602" cy="137993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9" name="Picture 11" descr="C:\Documents and Settings\Grants\Local Settings\Temporary Internet Files\Content.IE5\0H2FD23K\MP900399853[1]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flipH="1">
            <a:off x="6211647" y="1620438"/>
            <a:ext cx="1357322" cy="1379934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8856" name="TextBox 13"/>
          <p:cNvSpPr txBox="1">
            <a:spLocks noChangeArrowheads="1"/>
          </p:cNvSpPr>
          <p:nvPr/>
        </p:nvSpPr>
        <p:spPr bwMode="auto">
          <a:xfrm>
            <a:off x="214313" y="3000375"/>
            <a:ext cx="8750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NZ" sz="1800" i="1">
                <a:solidFill>
                  <a:srgbClr val="004E69"/>
                </a:solidFill>
              </a:rPr>
              <a:t>  Ski trips            Holidays	   Sports events        Golf	         Road trips	      Hunting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429250" y="4695825"/>
            <a:ext cx="3429000" cy="18049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Boating is a complete package</a:t>
            </a: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NZ" dirty="0">
              <a:solidFill>
                <a:srgbClr val="FFFFFF"/>
              </a:solidFill>
            </a:endParaRPr>
          </a:p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An absolute joy for those who take part</a:t>
            </a:r>
            <a:endParaRPr lang="en-NZ" sz="18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C:\Documents and Settings\Grants\Local Settings\Temporary Internet Files\Content.IE5\2KTO32H7\MP900448539[1]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715272" y="1571612"/>
            <a:ext cx="1357322" cy="1428760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402114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What have we learned about boating culture?</a:t>
            </a:r>
          </a:p>
        </p:txBody>
      </p:sp>
      <p:sp>
        <p:nvSpPr>
          <p:cNvPr id="79874" name="Content Placeholder 2"/>
          <p:cNvSpPr>
            <a:spLocks noGrp="1"/>
          </p:cNvSpPr>
          <p:nvPr>
            <p:ph idx="1"/>
          </p:nvPr>
        </p:nvSpPr>
        <p:spPr>
          <a:xfrm>
            <a:off x="557213" y="1785938"/>
            <a:ext cx="5514975" cy="4591050"/>
          </a:xfrm>
        </p:spPr>
        <p:txBody>
          <a:bodyPr/>
          <a:lstStyle/>
          <a:p>
            <a:r>
              <a:rPr lang="en-NZ" sz="1800" smtClean="0"/>
              <a:t>What we </a:t>
            </a:r>
            <a:r>
              <a:rPr lang="en-NZ" sz="1800" u="sng" smtClean="0"/>
              <a:t>can</a:t>
            </a:r>
            <a:r>
              <a:rPr lang="en-NZ" sz="1800" smtClean="0"/>
              <a:t> do...	</a:t>
            </a:r>
          </a:p>
          <a:p>
            <a:pPr lvl="1"/>
            <a:r>
              <a:rPr lang="en-NZ" sz="1600" smtClean="0"/>
              <a:t>Be inclusive, persuasive, invite boaties to change, offer good role modelling</a:t>
            </a:r>
          </a:p>
          <a:p>
            <a:pPr lvl="1"/>
            <a:r>
              <a:rPr lang="en-NZ" sz="1600" smtClean="0"/>
              <a:t>Be part of the culture, reflect the ‘group’ nature of boating, reflect the impact of what they do on other people in their lives (“advice from one who knows”)</a:t>
            </a:r>
          </a:p>
          <a:p>
            <a:pPr lvl="1"/>
            <a:r>
              <a:rPr lang="en-NZ" sz="1600" smtClean="0"/>
              <a:t>Offer ways to make boating more soothing and relaxed</a:t>
            </a:r>
          </a:p>
          <a:p>
            <a:pPr lvl="1"/>
            <a:r>
              <a:rPr lang="en-NZ" sz="1600" smtClean="0"/>
              <a:t>Show we understand the passion and thrill of boating</a:t>
            </a:r>
          </a:p>
          <a:p>
            <a:endParaRPr lang="en-NZ" sz="1800" smtClean="0"/>
          </a:p>
          <a:p>
            <a:r>
              <a:rPr lang="en-NZ" sz="1800" smtClean="0"/>
              <a:t>What we </a:t>
            </a:r>
            <a:r>
              <a:rPr lang="en-NZ" sz="1800" u="sng" smtClean="0"/>
              <a:t>can’t</a:t>
            </a:r>
            <a:r>
              <a:rPr lang="en-NZ" sz="1800" smtClean="0"/>
              <a:t> do...</a:t>
            </a:r>
          </a:p>
          <a:p>
            <a:pPr lvl="1"/>
            <a:r>
              <a:rPr lang="en-NZ" sz="1600" smtClean="0"/>
              <a:t>Act judgementally</a:t>
            </a:r>
          </a:p>
          <a:p>
            <a:pPr lvl="1"/>
            <a:r>
              <a:rPr lang="en-NZ" sz="1600" smtClean="0"/>
              <a:t>Be an ‘outsider’ to the culture, telling them what to do</a:t>
            </a:r>
          </a:p>
          <a:p>
            <a:pPr lvl="1"/>
            <a:r>
              <a:rPr lang="en-NZ" sz="1600" smtClean="0"/>
              <a:t>Force or demand compliance</a:t>
            </a:r>
          </a:p>
          <a:p>
            <a:pPr lvl="1"/>
            <a:r>
              <a:rPr lang="en-NZ" sz="1600" smtClean="0"/>
              <a:t>Hold people back from enjoyment</a:t>
            </a:r>
          </a:p>
          <a:p>
            <a:pPr lvl="1"/>
            <a:endParaRPr lang="en-NZ" sz="1600" smtClean="0"/>
          </a:p>
          <a:p>
            <a:pPr lvl="1"/>
            <a:endParaRPr lang="en-NZ" sz="1600" smtClean="0"/>
          </a:p>
        </p:txBody>
      </p:sp>
      <p:pic>
        <p:nvPicPr>
          <p:cNvPr id="1026" name="Picture 2" descr="C:\Documents and Settings\Grants\Local Settings\Temporary Internet Files\Content.IE5\1O0VC7NQ\MP900386224[1]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43636" y="4641740"/>
            <a:ext cx="2903056" cy="193053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9" name="Picture 5" descr="C:\Documents and Settings\Grants\Local Settings\Temporary Internet Files\Content.IE5\0H2FD23K\MP900430630[1]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74827" y="1785926"/>
            <a:ext cx="2897767" cy="192882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091953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924" y="800708"/>
            <a:ext cx="4727851" cy="4932548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B0F0"/>
                </a:solidFill>
              </a:rPr>
              <a:t>Environment</a:t>
            </a:r>
            <a:endParaRPr lang="en-NZ" sz="2800" dirty="0">
              <a:solidFill>
                <a:srgbClr val="00B0F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14,000KM of coastline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Tasman to the West and Pacific to the East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Exposed to southern ocean storms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Benign weather in summer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97064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2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GB" smtClean="0"/>
              <a:t>Water safety and lifejacket behaviours and attitudes</a:t>
            </a:r>
            <a:endParaRPr lang="en-NZ" smtClean="0"/>
          </a:p>
        </p:txBody>
      </p:sp>
      <p:sp>
        <p:nvSpPr>
          <p:cNvPr id="80898" name="Subtitle 3"/>
          <p:cNvSpPr>
            <a:spLocks noGrp="1"/>
          </p:cNvSpPr>
          <p:nvPr>
            <p:ph type="subTitle" sz="quarter" idx="1"/>
          </p:nvPr>
        </p:nvSpPr>
        <p:spPr>
          <a:ln/>
        </p:spPr>
        <p:txBody>
          <a:bodyPr/>
          <a:lstStyle/>
          <a:p>
            <a:endParaRPr lang="en-NZ" smtClean="0"/>
          </a:p>
        </p:txBody>
      </p:sp>
    </p:spTree>
    <p:extLst>
      <p:ext uri="{BB962C8B-B14F-4D97-AF65-F5344CB8AC3E}">
        <p14:creationId xmlns:p14="http://schemas.microsoft.com/office/powerpoint/2010/main" val="1898259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Where lifejackets fit in the priorities</a:t>
            </a:r>
          </a:p>
        </p:txBody>
      </p:sp>
      <p:sp>
        <p:nvSpPr>
          <p:cNvPr id="81922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NZ" smtClean="0"/>
              <a:t>Wearers</a:t>
            </a:r>
          </a:p>
        </p:txBody>
      </p:sp>
      <p:sp>
        <p:nvSpPr>
          <p:cNvPr id="81923" name="Content Placeholder 4"/>
          <p:cNvSpPr>
            <a:spLocks noGrp="1"/>
          </p:cNvSpPr>
          <p:nvPr>
            <p:ph sz="half" idx="2"/>
          </p:nvPr>
        </p:nvSpPr>
        <p:spPr>
          <a:xfrm>
            <a:off x="5314950" y="1685925"/>
            <a:ext cx="3311525" cy="4876800"/>
          </a:xfrm>
        </p:spPr>
        <p:txBody>
          <a:bodyPr/>
          <a:lstStyle/>
          <a:p>
            <a:pPr algn="ctr"/>
            <a:r>
              <a:rPr lang="en-NZ" smtClean="0"/>
              <a:t>Non-wearers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71500" y="4500563"/>
          <a:ext cx="2734310" cy="929767"/>
        </p:xfrm>
        <a:graphic>
          <a:graphicData uri="http://schemas.openxmlformats.org/drawingml/2006/table">
            <a:tbl>
              <a:tblPr/>
              <a:tblGrid>
                <a:gridCol w="27343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6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Wearing </a:t>
                      </a: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lifejackets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71500" y="5570538"/>
          <a:ext cx="2734945" cy="929767"/>
        </p:xfrm>
        <a:graphic>
          <a:graphicData uri="http://schemas.openxmlformats.org/drawingml/2006/table">
            <a:tbl>
              <a:tblPr/>
              <a:tblGrid>
                <a:gridCol w="27349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6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Limiting alcohol on </a:t>
                      </a: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board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71500" y="2357438"/>
          <a:ext cx="2734310" cy="926084"/>
        </p:xfrm>
        <a:graphic>
          <a:graphicData uri="http://schemas.openxmlformats.org/drawingml/2006/table">
            <a:tbl>
              <a:tblPr/>
              <a:tblGrid>
                <a:gridCol w="27343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Checking </a:t>
                      </a: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the conditions and avoiding bad weather</a:t>
                      </a: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71500" y="3427413"/>
          <a:ext cx="2734945" cy="926084"/>
        </p:xfrm>
        <a:graphic>
          <a:graphicData uri="http://schemas.openxmlformats.org/drawingml/2006/table">
            <a:tbl>
              <a:tblPr/>
              <a:tblGrid>
                <a:gridCol w="27349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Ensuring </a:t>
                      </a: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you have communications on board in case of distress</a:t>
                      </a: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908675" y="5572125"/>
          <a:ext cx="2734310" cy="929767"/>
        </p:xfrm>
        <a:graphic>
          <a:graphicData uri="http://schemas.openxmlformats.org/drawingml/2006/table">
            <a:tbl>
              <a:tblPr/>
              <a:tblGrid>
                <a:gridCol w="27343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6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Wearing </a:t>
                      </a: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lifejackets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908675" y="4497388"/>
          <a:ext cx="2734945" cy="929767"/>
        </p:xfrm>
        <a:graphic>
          <a:graphicData uri="http://schemas.openxmlformats.org/drawingml/2006/table">
            <a:tbl>
              <a:tblPr/>
              <a:tblGrid>
                <a:gridCol w="27349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600" dirty="0"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Limiting alcohol on </a:t>
                      </a: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board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08675" y="2357438"/>
          <a:ext cx="2734310" cy="926084"/>
        </p:xfrm>
        <a:graphic>
          <a:graphicData uri="http://schemas.openxmlformats.org/drawingml/2006/table">
            <a:tbl>
              <a:tblPr/>
              <a:tblGrid>
                <a:gridCol w="273431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Checking </a:t>
                      </a: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the conditions and avoiding bad weather</a:t>
                      </a: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908675" y="3427413"/>
          <a:ext cx="2734945" cy="926084"/>
        </p:xfrm>
        <a:graphic>
          <a:graphicData uri="http://schemas.openxmlformats.org/drawingml/2006/table">
            <a:tbl>
              <a:tblPr/>
              <a:tblGrid>
                <a:gridCol w="273494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800" dirty="0" smtClean="0">
                          <a:latin typeface="Arial"/>
                          <a:ea typeface="Calibri"/>
                          <a:cs typeface="Times New Roman"/>
                        </a:rPr>
                        <a:t>Ensuring </a:t>
                      </a:r>
                      <a:r>
                        <a:rPr lang="en-NZ" sz="1800" dirty="0">
                          <a:latin typeface="Arial"/>
                          <a:ea typeface="Calibri"/>
                          <a:cs typeface="Times New Roman"/>
                        </a:rPr>
                        <a:t>you have communications on board in case of distress</a:t>
                      </a:r>
                      <a:endParaRPr lang="en-N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3429000" y="2344738"/>
            <a:ext cx="2357438" cy="30845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Nobody places lifejackets at the top of the priorities</a:t>
            </a:r>
          </a:p>
          <a:p>
            <a:pPr marL="182563" indent="-182563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NZ" dirty="0">
              <a:solidFill>
                <a:srgbClr val="FFFFFF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i="1" dirty="0">
                <a:solidFill>
                  <a:srgbClr val="FF3300">
                    <a:lumMod val="60000"/>
                    <a:lumOff val="40000"/>
                  </a:srgbClr>
                </a:solidFill>
              </a:rPr>
              <a:t>“If you have to wear a lifejacket, you shouldn’t be out there!”</a:t>
            </a:r>
          </a:p>
        </p:txBody>
      </p:sp>
    </p:spTree>
    <p:extLst>
      <p:ext uri="{BB962C8B-B14F-4D97-AF65-F5344CB8AC3E}">
        <p14:creationId xmlns:p14="http://schemas.microsoft.com/office/powerpoint/2010/main" val="7758684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190006" y="1306282"/>
            <a:ext cx="8775860" cy="49995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3200" dirty="0">
              <a:solidFill>
                <a:srgbClr val="FFFFFF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0" y="5811838"/>
            <a:ext cx="1146175" cy="9223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kern="0" dirty="0">
                <a:solidFill>
                  <a:srgbClr val="009900"/>
                </a:solidFill>
                <a:latin typeface="Arial"/>
              </a:rPr>
              <a:t>Positive</a:t>
            </a:r>
            <a:endParaRPr lang="en-NZ" sz="1800" b="1" kern="0" dirty="0">
              <a:solidFill>
                <a:sysClr val="windowText" lastClr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kern="0" dirty="0">
                <a:solidFill>
                  <a:srgbClr val="FF0000"/>
                </a:solidFill>
                <a:latin typeface="Arial"/>
              </a:rPr>
              <a:t>Negative</a:t>
            </a:r>
            <a:endParaRPr lang="en-NZ" sz="1800" b="1" kern="0" dirty="0">
              <a:solidFill>
                <a:sysClr val="windowText" lastClr="000000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kern="0" dirty="0">
                <a:solidFill>
                  <a:srgbClr val="004E69"/>
                </a:solidFill>
                <a:latin typeface="Arial"/>
              </a:rPr>
              <a:t>Neutral</a:t>
            </a:r>
            <a:endParaRPr lang="en-US" sz="1800" b="1" kern="0" dirty="0">
              <a:solidFill>
                <a:srgbClr val="004E69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688" y="1643063"/>
            <a:ext cx="21637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Bad fit / tight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6188" y="1285875"/>
            <a:ext cx="21637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2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Safety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35163" y="1714500"/>
            <a:ext cx="24939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Wind break</a:t>
            </a:r>
          </a:p>
        </p:txBody>
      </p:sp>
      <p:sp>
        <p:nvSpPr>
          <p:cNvPr id="82952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The lifejacket Mindcloud™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50" y="3000375"/>
            <a:ext cx="23415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Children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7900" y="2519363"/>
            <a:ext cx="28003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Uncomfortable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0688" y="3905250"/>
            <a:ext cx="407193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Too bulky to fish 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9725" y="3976688"/>
            <a:ext cx="23034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One for 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1238" y="4773613"/>
            <a:ext cx="19240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Fit well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22863" y="2286000"/>
            <a:ext cx="21637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Bright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94175" y="2000250"/>
            <a:ext cx="21637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Always on board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43688" y="3000375"/>
            <a:ext cx="282098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Cumbersome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51363" y="4833938"/>
            <a:ext cx="37861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Emergency situation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73263" y="5487988"/>
            <a:ext cx="20986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Essential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00375" y="5000625"/>
            <a:ext cx="192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Secure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85938" y="3702050"/>
            <a:ext cx="22145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Important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28938" y="2547938"/>
            <a:ext cx="32146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8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Optional to wear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75400" y="1928813"/>
            <a:ext cx="21637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HOT!!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72000" y="5711825"/>
            <a:ext cx="21637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Cost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14875" y="5416550"/>
            <a:ext cx="28575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Have to replace often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1688" y="4559300"/>
            <a:ext cx="25717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Protective gear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143000" y="2143125"/>
            <a:ext cx="192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Visibility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28938" y="5786438"/>
            <a:ext cx="235743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NZ standard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57250" y="2643188"/>
            <a:ext cx="22145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Compulsory?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57875" y="3344863"/>
            <a:ext cx="3429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Necessary evil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80175" y="4429125"/>
            <a:ext cx="21637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Troublesome</a:t>
            </a:r>
          </a:p>
        </p:txBody>
      </p:sp>
      <p:pic>
        <p:nvPicPr>
          <p:cNvPr id="39" name="Picture 3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3000372"/>
            <a:ext cx="2214578" cy="16430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31" name="TextBox 30"/>
          <p:cNvSpPr txBox="1"/>
          <p:nvPr/>
        </p:nvSpPr>
        <p:spPr>
          <a:xfrm>
            <a:off x="2428875" y="2286000"/>
            <a:ext cx="2490788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Where are they stored?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85875" y="5143500"/>
            <a:ext cx="192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Good condition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8625" y="4429125"/>
            <a:ext cx="1924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Reassurance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7188" y="3571875"/>
            <a:ext cx="19240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Wives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65488" y="1785938"/>
            <a:ext cx="21637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NZ" sz="1600" b="1" dirty="0">
                <a:solidFill>
                  <a:srgbClr val="004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Law to have </a:t>
            </a:r>
          </a:p>
        </p:txBody>
      </p:sp>
    </p:spTree>
    <p:extLst>
      <p:ext uri="{BB962C8B-B14F-4D97-AF65-F5344CB8AC3E}">
        <p14:creationId xmlns:p14="http://schemas.microsoft.com/office/powerpoint/2010/main" val="14953250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Further themes</a:t>
            </a:r>
          </a:p>
        </p:txBody>
      </p:sp>
      <p:sp>
        <p:nvSpPr>
          <p:cNvPr id="83970" name="Content Placeholder 13"/>
          <p:cNvSpPr>
            <a:spLocks noGrp="1"/>
          </p:cNvSpPr>
          <p:nvPr>
            <p:ph idx="1"/>
          </p:nvPr>
        </p:nvSpPr>
        <p:spPr>
          <a:xfrm>
            <a:off x="557213" y="1685925"/>
            <a:ext cx="3943350" cy="4876800"/>
          </a:xfrm>
        </p:spPr>
        <p:txBody>
          <a:bodyPr/>
          <a:lstStyle/>
          <a:p>
            <a:r>
              <a:rPr lang="en-NZ" sz="2000" smtClean="0"/>
              <a:t>Doom</a:t>
            </a:r>
          </a:p>
          <a:p>
            <a:r>
              <a:rPr lang="en-NZ" sz="2000" smtClean="0"/>
              <a:t>Death</a:t>
            </a:r>
          </a:p>
          <a:p>
            <a:r>
              <a:rPr lang="en-NZ" sz="2000" smtClean="0"/>
              <a:t>Disaster</a:t>
            </a:r>
          </a:p>
          <a:p>
            <a:endParaRPr lang="en-NZ" sz="2000" smtClean="0"/>
          </a:p>
          <a:p>
            <a:r>
              <a:rPr lang="en-NZ" sz="2000" smtClean="0"/>
              <a:t>Uncomfortable</a:t>
            </a:r>
          </a:p>
          <a:p>
            <a:endParaRPr lang="en-NZ" sz="2000" smtClean="0"/>
          </a:p>
          <a:p>
            <a:r>
              <a:rPr lang="en-NZ" sz="2000" smtClean="0"/>
              <a:t>Protective gear (like helmets)</a:t>
            </a:r>
          </a:p>
          <a:p>
            <a:r>
              <a:rPr lang="en-NZ" sz="2000" smtClean="0"/>
              <a:t>Trusted to work</a:t>
            </a:r>
          </a:p>
          <a:p>
            <a:endParaRPr lang="en-NZ" sz="2000" smtClean="0"/>
          </a:p>
          <a:p>
            <a:r>
              <a:rPr lang="en-NZ" sz="2000" smtClean="0"/>
              <a:t>Protecting loved ones</a:t>
            </a:r>
          </a:p>
          <a:p>
            <a:r>
              <a:rPr lang="en-NZ" sz="2000" smtClean="0"/>
              <a:t>Being there for loved ones</a:t>
            </a:r>
          </a:p>
          <a:p>
            <a:endParaRPr lang="en-NZ" sz="2000" smtClean="0"/>
          </a:p>
          <a:p>
            <a:r>
              <a:rPr lang="en-NZ" sz="2000" smtClean="0"/>
              <a:t>Idiot </a:t>
            </a:r>
            <a:r>
              <a:rPr lang="en-NZ" sz="2000" smtClean="0">
                <a:solidFill>
                  <a:schemeClr val="tx1"/>
                </a:solidFill>
              </a:rPr>
              <a:t>not to wear / idiot to wear</a:t>
            </a:r>
          </a:p>
        </p:txBody>
      </p:sp>
      <p:pic>
        <p:nvPicPr>
          <p:cNvPr id="3" name="Picture 2" descr="Cyclists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643438" y="3286124"/>
            <a:ext cx="950915" cy="143224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BabyFace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643438" y="4857760"/>
            <a:ext cx="969264" cy="160934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OutdoorDiners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86710" y="3286124"/>
            <a:ext cx="928694" cy="1432241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R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9251" y="1571612"/>
            <a:ext cx="936021" cy="1500198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Cemete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86710" y="1571612"/>
            <a:ext cx="1000132" cy="145931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CoupleKissingInWater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715008" y="4857760"/>
            <a:ext cx="966216" cy="158496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Trus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58103" y="3286124"/>
            <a:ext cx="911025" cy="141446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Wedding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740695" y="3286124"/>
            <a:ext cx="974577" cy="143560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Lucifer figure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4643438" y="1623630"/>
            <a:ext cx="915516" cy="144818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X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698221" y="1571612"/>
            <a:ext cx="945481" cy="1497012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Clow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16" y="4857760"/>
            <a:ext cx="1071570" cy="1640428"/>
          </a:xfrm>
          <a:prstGeom prst="round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4753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What needs ‘light up’ </a:t>
            </a:r>
            <a:br>
              <a:rPr lang="en-NZ" smtClean="0"/>
            </a:br>
            <a:r>
              <a:rPr lang="en-NZ" smtClean="0"/>
              <a:t>for lifejackets?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42875" y="3275013"/>
          <a:ext cx="8786880" cy="3297965"/>
        </p:xfrm>
        <a:graphic>
          <a:graphicData uri="http://schemas.openxmlformats.org/drawingml/2006/table">
            <a:tbl>
              <a:tblPr/>
              <a:tblGrid>
                <a:gridCol w="1098360"/>
                <a:gridCol w="1098360"/>
                <a:gridCol w="1098360"/>
                <a:gridCol w="1098360"/>
                <a:gridCol w="1098360"/>
                <a:gridCol w="1098360"/>
                <a:gridCol w="1098360"/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ENJOYMENT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CONVIVIALTY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BELONGING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SECURITY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CONTROL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RECOGNITION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POWER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VITALITY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impulsive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happy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amiable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comforted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disciplined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unique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proud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daring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lively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cheerful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co-operative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reassured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efficient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expert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assertive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excited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vibrant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relaxed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accepted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secure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focussed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discerning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superior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bold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fresh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fun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equal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soothed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structured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individualistic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successful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dynamic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outgoing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friendly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sociable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calm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ordered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competent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powerful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adventurous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pleasure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pleasant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comfortable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gentle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rational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self-assured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strong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stimulated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spontaneous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connected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harmonious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peaceful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practical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independent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respected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free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850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0" y="0"/>
            <a:ext cx="3286125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 bwMode="auto">
          <a:xfrm>
            <a:off x="3447074" y="3278504"/>
            <a:ext cx="1071570" cy="328614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544354" y="3289934"/>
            <a:ext cx="1071570" cy="328614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5501640" y="2426970"/>
            <a:ext cx="857250" cy="85725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358890" y="2084070"/>
            <a:ext cx="857250" cy="857250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Control</a:t>
            </a:r>
          </a:p>
        </p:txBody>
      </p:sp>
      <p:sp>
        <p:nvSpPr>
          <p:cNvPr id="86018" name="Content Placeholder 3"/>
          <p:cNvSpPr>
            <a:spLocks noGrp="1"/>
          </p:cNvSpPr>
          <p:nvPr>
            <p:ph idx="1"/>
          </p:nvPr>
        </p:nvSpPr>
        <p:spPr>
          <a:xfrm>
            <a:off x="557213" y="1390650"/>
            <a:ext cx="7318375" cy="3395663"/>
          </a:xfrm>
        </p:spPr>
        <p:txBody>
          <a:bodyPr/>
          <a:lstStyle/>
          <a:p>
            <a:r>
              <a:rPr lang="en-NZ" sz="2000" smtClean="0"/>
              <a:t>Men talked about lifejackets as a ‘necessary evil’</a:t>
            </a:r>
          </a:p>
          <a:p>
            <a:r>
              <a:rPr lang="en-NZ" sz="2000" smtClean="0"/>
              <a:t>Part of the required equipment, but they detract from the joyous experience of boating</a:t>
            </a:r>
          </a:p>
          <a:p>
            <a:r>
              <a:rPr lang="en-NZ" sz="2000" smtClean="0"/>
              <a:t>To wear a lifejacket is almost an admission you are risk</a:t>
            </a:r>
          </a:p>
          <a:p>
            <a:pPr lvl="1"/>
            <a:r>
              <a:rPr lang="en-NZ" sz="1800" smtClean="0"/>
              <a:t>And most men feel in command of the situation, i.e. not at risk</a:t>
            </a:r>
          </a:p>
          <a:p>
            <a:endParaRPr lang="en-NZ" sz="2000" smtClean="0"/>
          </a:p>
          <a:p>
            <a:r>
              <a:rPr lang="en-NZ" sz="2000" smtClean="0"/>
              <a:t>Men who have accepted lifejackets have accepted they are at risk or have to set a good example</a:t>
            </a:r>
          </a:p>
          <a:p>
            <a:pPr lvl="1"/>
            <a:r>
              <a:rPr lang="en-NZ" sz="1800" smtClean="0"/>
              <a:t>They put up with the negatives to impose this control</a:t>
            </a:r>
          </a:p>
          <a:p>
            <a:endParaRPr lang="en-NZ" sz="2000" smtClean="0"/>
          </a:p>
          <a:p>
            <a:endParaRPr lang="en-NZ" sz="200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845425" y="1236663"/>
          <a:ext cx="1098360" cy="3297965"/>
        </p:xfrm>
        <a:graphic>
          <a:graphicData uri="http://schemas.openxmlformats.org/drawingml/2006/table">
            <a:tbl>
              <a:tblPr/>
              <a:tblGrid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CONTROL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disciplined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efficient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focussed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structured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ordered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rational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practical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00063" y="4572000"/>
            <a:ext cx="7715250" cy="20431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182563" indent="-1825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Control is about rational structure and mature control of temptation or urges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Lifejackets as a concept impose </a:t>
            </a:r>
            <a:r>
              <a:rPr lang="en-NZ" sz="1800" u="sng" dirty="0">
                <a:solidFill>
                  <a:srgbClr val="FFFFFF"/>
                </a:solidFill>
              </a:rPr>
              <a:t>structure and rationality</a:t>
            </a:r>
            <a:r>
              <a:rPr lang="en-NZ" sz="1800" dirty="0">
                <a:solidFill>
                  <a:srgbClr val="FFFFFF"/>
                </a:solidFill>
              </a:rPr>
              <a:t> onto the boating experience – no wonder there is a disconnect for some!</a:t>
            </a:r>
          </a:p>
        </p:txBody>
      </p:sp>
    </p:spTree>
    <p:extLst>
      <p:ext uri="{BB962C8B-B14F-4D97-AF65-F5344CB8AC3E}">
        <p14:creationId xmlns:p14="http://schemas.microsoft.com/office/powerpoint/2010/main" val="2445896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Security is next</a:t>
            </a:r>
          </a:p>
        </p:txBody>
      </p:sp>
      <p:sp>
        <p:nvSpPr>
          <p:cNvPr id="87042" name="Content Placeholder 6"/>
          <p:cNvSpPr>
            <a:spLocks noGrp="1"/>
          </p:cNvSpPr>
          <p:nvPr>
            <p:ph idx="1"/>
          </p:nvPr>
        </p:nvSpPr>
        <p:spPr>
          <a:xfrm>
            <a:off x="557213" y="1514475"/>
            <a:ext cx="7158037" cy="3557588"/>
          </a:xfrm>
        </p:spPr>
        <p:txBody>
          <a:bodyPr/>
          <a:lstStyle/>
          <a:p>
            <a:r>
              <a:rPr lang="en-NZ" sz="2000" smtClean="0"/>
              <a:t>Men talk about lifejackets from a practical perspective</a:t>
            </a:r>
          </a:p>
          <a:p>
            <a:r>
              <a:rPr lang="en-NZ" sz="2000" smtClean="0"/>
              <a:t>They </a:t>
            </a:r>
            <a:r>
              <a:rPr lang="en-NZ" sz="2000" u="sng" smtClean="0"/>
              <a:t>know</a:t>
            </a:r>
            <a:r>
              <a:rPr lang="en-NZ" sz="2000" smtClean="0"/>
              <a:t> that they can save lives when the worst happens</a:t>
            </a:r>
          </a:p>
          <a:p>
            <a:r>
              <a:rPr lang="en-NZ" sz="2000" smtClean="0"/>
              <a:t>Lifejackets make some men feel more secure when boating</a:t>
            </a:r>
          </a:p>
          <a:p>
            <a:pPr lvl="1"/>
            <a:r>
              <a:rPr lang="en-NZ" sz="1800" smtClean="0"/>
              <a:t>For some, this extends only to having them on board!</a:t>
            </a:r>
          </a:p>
          <a:p>
            <a:r>
              <a:rPr lang="en-NZ" sz="2000" smtClean="0"/>
              <a:t>But lifejackets are more accepted when men feel they are protecting their wives / kids</a:t>
            </a:r>
          </a:p>
          <a:p>
            <a:endParaRPr lang="en-NZ" sz="2000" smtClean="0"/>
          </a:p>
          <a:p>
            <a:r>
              <a:rPr lang="en-NZ" sz="2000" smtClean="0"/>
              <a:t>The security need is about withdrawing into a mental space free of worry and responsibility</a:t>
            </a:r>
          </a:p>
          <a:p>
            <a:pPr lvl="1"/>
            <a:r>
              <a:rPr lang="en-NZ" sz="1800" smtClean="0"/>
              <a:t>When it’s about others, you are free from worrying about them</a:t>
            </a:r>
          </a:p>
          <a:p>
            <a:endParaRPr lang="en-NZ" sz="200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832725" y="1271588"/>
          <a:ext cx="1098360" cy="3297965"/>
        </p:xfrm>
        <a:graphic>
          <a:graphicData uri="http://schemas.openxmlformats.org/drawingml/2006/table">
            <a:tbl>
              <a:tblPr/>
              <a:tblGrid>
                <a:gridCol w="1098360"/>
              </a:tblGrid>
              <a:tr h="420398">
                <a:tc>
                  <a:txBody>
                    <a:bodyPr/>
                    <a:lstStyle/>
                    <a:p>
                      <a:pPr algn="ctr" fontAlgn="b"/>
                      <a:r>
                        <a:rPr lang="en-NZ" sz="1200" b="1" i="0" u="none" strike="noStrike" dirty="0" smtClean="0">
                          <a:solidFill>
                            <a:schemeClr val="tx1"/>
                          </a:solidFill>
                          <a:latin typeface="Arial"/>
                        </a:rPr>
                        <a:t>SECURITY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comforted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reassured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secure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soothed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calm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gentle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411081">
                <a:tc>
                  <a:txBody>
                    <a:bodyPr/>
                    <a:lstStyle/>
                    <a:p>
                      <a:pPr algn="ctr" fontAlgn="b"/>
                      <a:r>
                        <a:rPr lang="en-NZ" sz="1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peaceful</a:t>
                      </a:r>
                    </a:p>
                  </a:txBody>
                  <a:tcPr marL="6886" marR="6886" marT="68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42875" y="5427663"/>
            <a:ext cx="8858250" cy="10731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marL="182563" indent="-18256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dirty="0">
                <a:solidFill>
                  <a:srgbClr val="FFFFFF"/>
                </a:solidFill>
              </a:rPr>
              <a:t>Security is about being made safe from worry and harm</a:t>
            </a:r>
          </a:p>
          <a:p>
            <a:pPr marL="622300" lvl="1" indent="-1651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The challenge is to transfer this from ‘protecting others’ to ‘protecting myself’</a:t>
            </a:r>
          </a:p>
        </p:txBody>
      </p:sp>
    </p:spTree>
    <p:extLst>
      <p:ext uri="{BB962C8B-B14F-4D97-AF65-F5344CB8AC3E}">
        <p14:creationId xmlns:p14="http://schemas.microsoft.com/office/powerpoint/2010/main" val="4269127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Documents and Settings\Grants\Local Settings\Temporary Internet Files\Content.IE5\N55VD1BZ\MP900444421[1]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3332163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To summarise the emotions of lifejackets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7213" y="1142984"/>
          <a:ext cx="8015315" cy="5419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8068" name="TextBox 5"/>
          <p:cNvSpPr txBox="1">
            <a:spLocks noChangeArrowheads="1"/>
          </p:cNvSpPr>
          <p:nvPr/>
        </p:nvSpPr>
        <p:spPr bwMode="auto">
          <a:xfrm>
            <a:off x="6429375" y="4071938"/>
            <a:ext cx="2714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en-NZ" sz="1800">
                <a:solidFill>
                  <a:srgbClr val="004E69"/>
                </a:solidFill>
              </a:rPr>
              <a:t>The challenge is to turn these into positive expressions that fit, or modify, the emotional culture of boating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1438" y="5153025"/>
            <a:ext cx="3429000" cy="1193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182563" indent="-18256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NZ" sz="1800" dirty="0">
                <a:solidFill>
                  <a:srgbClr val="FFFFFF"/>
                </a:solidFill>
              </a:rPr>
              <a:t>Lifejackets are about thinking with the </a:t>
            </a:r>
            <a:r>
              <a:rPr lang="en-NZ" sz="1800" u="sng" dirty="0">
                <a:solidFill>
                  <a:srgbClr val="FFFFFF"/>
                </a:solidFill>
              </a:rPr>
              <a:t>head                 </a:t>
            </a:r>
            <a:r>
              <a:rPr lang="en-NZ" sz="1800" dirty="0">
                <a:solidFill>
                  <a:srgbClr val="FFFFFF"/>
                </a:solidFill>
              </a:rPr>
              <a:t>and fearing the worst</a:t>
            </a:r>
          </a:p>
        </p:txBody>
      </p:sp>
      <p:grpSp>
        <p:nvGrpSpPr>
          <p:cNvPr id="88070" name="Group 10"/>
          <p:cNvGrpSpPr>
            <a:grpSpLocks/>
          </p:cNvGrpSpPr>
          <p:nvPr/>
        </p:nvGrpSpPr>
        <p:grpSpPr bwMode="auto">
          <a:xfrm>
            <a:off x="2774950" y="5449888"/>
            <a:ext cx="587375" cy="660400"/>
            <a:chOff x="3643306" y="2571744"/>
            <a:chExt cx="1714512" cy="1928826"/>
          </a:xfrm>
        </p:grpSpPr>
        <p:sp>
          <p:nvSpPr>
            <p:cNvPr id="88071" name="Rounded Rectangle 9"/>
            <p:cNvSpPr>
              <a:spLocks noChangeArrowheads="1"/>
            </p:cNvSpPr>
            <p:nvPr/>
          </p:nvSpPr>
          <p:spPr bwMode="auto">
            <a:xfrm>
              <a:off x="3643306" y="2571744"/>
              <a:ext cx="1714512" cy="19288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90000" tIns="90000" rIns="90000" bIns="90000" anchor="ctr"/>
            <a:lstStyle/>
            <a:p>
              <a:pPr algn="ctr" eaLnBrk="0" hangingPunct="0"/>
              <a:endParaRPr lang="en-NZ" sz="2400">
                <a:solidFill>
                  <a:srgbClr val="FFFFFF"/>
                </a:solidFill>
              </a:endParaRPr>
            </a:p>
          </p:txBody>
        </p:sp>
        <p:pic>
          <p:nvPicPr>
            <p:cNvPr id="2052" name="Picture 4" descr="C:\Documents and Settings\Grants\Local Settings\Temporary Internet Files\Content.IE5\N55VD1BZ\MC900438746[1].jpg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714744" y="2571744"/>
              <a:ext cx="1643074" cy="1804678"/>
            </a:xfrm>
            <a:prstGeom prst="round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6422393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C:\Documents and Settings\Grants\Local Settings\Temporary Internet Files\Content.IE5\N55VD1BZ\MP900444421[1]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3332163" cy="667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0" y="1409700"/>
            <a:ext cx="5072063" cy="4876800"/>
          </a:xfrm>
        </p:spPr>
        <p:txBody>
          <a:bodyPr/>
          <a:lstStyle/>
          <a:p>
            <a:pPr>
              <a:defRPr/>
            </a:pPr>
            <a:endParaRPr lang="en-NZ" i="1" dirty="0" smtClean="0"/>
          </a:p>
          <a:p>
            <a:pPr>
              <a:defRPr/>
            </a:pPr>
            <a:endParaRPr lang="en-NZ" i="1" dirty="0" smtClean="0"/>
          </a:p>
          <a:p>
            <a:pPr>
              <a:defRPr/>
            </a:pPr>
            <a:endParaRPr lang="en-NZ" i="1" dirty="0" smtClean="0"/>
          </a:p>
          <a:p>
            <a:pPr>
              <a:defRPr/>
            </a:pPr>
            <a:endParaRPr lang="en-NZ" i="1" dirty="0" smtClean="0"/>
          </a:p>
          <a:p>
            <a:pPr marL="0" indent="0" algn="ctr">
              <a:buFontTx/>
              <a:buNone/>
              <a:defRPr/>
            </a:pPr>
            <a:r>
              <a:rPr lang="en-NZ" i="1" dirty="0" smtClean="0">
                <a:solidFill>
                  <a:schemeClr val="tx2"/>
                </a:solidFill>
              </a:rPr>
              <a:t>“You want to be free.  A lifejacket restricts you...  </a:t>
            </a:r>
          </a:p>
          <a:p>
            <a:pPr marL="0" indent="0" algn="ctr">
              <a:buFontTx/>
              <a:buNone/>
              <a:defRPr/>
            </a:pPr>
            <a:r>
              <a:rPr lang="en-NZ" i="1" dirty="0" smtClean="0">
                <a:solidFill>
                  <a:schemeClr val="tx2"/>
                </a:solidFill>
              </a:rPr>
              <a:t>...but it’s a necessary evil.”</a:t>
            </a:r>
            <a:endParaRPr lang="en-NZ" i="1" dirty="0">
              <a:solidFill>
                <a:schemeClr val="tx2"/>
              </a:solidFill>
            </a:endParaRPr>
          </a:p>
        </p:txBody>
      </p:sp>
      <p:grpSp>
        <p:nvGrpSpPr>
          <p:cNvPr id="89091" name="Group 4"/>
          <p:cNvGrpSpPr>
            <a:grpSpLocks/>
          </p:cNvGrpSpPr>
          <p:nvPr/>
        </p:nvGrpSpPr>
        <p:grpSpPr bwMode="auto">
          <a:xfrm>
            <a:off x="4857750" y="5054600"/>
            <a:ext cx="1285875" cy="1446213"/>
            <a:chOff x="3643306" y="2571744"/>
            <a:chExt cx="1714512" cy="1928826"/>
          </a:xfrm>
        </p:grpSpPr>
        <p:sp>
          <p:nvSpPr>
            <p:cNvPr id="89099" name="Rounded Rectangle 5"/>
            <p:cNvSpPr>
              <a:spLocks noChangeArrowheads="1"/>
            </p:cNvSpPr>
            <p:nvPr/>
          </p:nvSpPr>
          <p:spPr bwMode="auto">
            <a:xfrm>
              <a:off x="3643306" y="2571744"/>
              <a:ext cx="1714512" cy="192882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90000" tIns="90000" rIns="90000" bIns="90000" anchor="ctr"/>
            <a:lstStyle/>
            <a:p>
              <a:pPr algn="ctr" eaLnBrk="0" hangingPunct="0"/>
              <a:endParaRPr lang="en-NZ" sz="2400">
                <a:solidFill>
                  <a:srgbClr val="FFFFFF"/>
                </a:solidFill>
              </a:endParaRPr>
            </a:p>
          </p:txBody>
        </p:sp>
        <p:pic>
          <p:nvPicPr>
            <p:cNvPr id="7" name="Picture 4" descr="C:\Documents and Settings\Grants\Local Settings\Temporary Internet Files\Content.IE5\N55VD1BZ\MC900438746[1]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3714744" y="2571744"/>
              <a:ext cx="1643074" cy="1804678"/>
            </a:xfrm>
            <a:prstGeom prst="roundRect">
              <a:avLst/>
            </a:prstGeom>
            <a:noFill/>
          </p:spPr>
        </p:pic>
      </p:grpSp>
      <p:pic>
        <p:nvPicPr>
          <p:cNvPr id="8" name="Picture 4" descr="C:\Documents and Settings\Grants\Local Settings\Temporary Internet Files\Content.IE5\2KTO32H7\MP90043314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3797" y="928670"/>
            <a:ext cx="1461277" cy="1251130"/>
          </a:xfrm>
          <a:prstGeom prst="roundRect">
            <a:avLst/>
          </a:prstGeom>
          <a:noFill/>
        </p:spPr>
      </p:pic>
      <p:sp>
        <p:nvSpPr>
          <p:cNvPr id="9" name="Down Arrow 8"/>
          <p:cNvSpPr/>
          <p:nvPr/>
        </p:nvSpPr>
        <p:spPr bwMode="auto">
          <a:xfrm>
            <a:off x="5072066" y="2143116"/>
            <a:ext cx="785818" cy="785818"/>
          </a:xfrm>
          <a:prstGeom prst="downArrow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sp>
        <p:nvSpPr>
          <p:cNvPr id="10" name="Down Arrow 9"/>
          <p:cNvSpPr/>
          <p:nvPr/>
        </p:nvSpPr>
        <p:spPr bwMode="auto">
          <a:xfrm flipV="1">
            <a:off x="5072066" y="4143380"/>
            <a:ext cx="785818" cy="785818"/>
          </a:xfrm>
          <a:prstGeom prst="downArrow">
            <a:avLst/>
          </a:prstGeom>
          <a:solidFill>
            <a:schemeClr val="bg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60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628650" y="593725"/>
            <a:ext cx="6985000" cy="911225"/>
          </a:xfrm>
        </p:spPr>
        <p:txBody>
          <a:bodyPr/>
          <a:lstStyle/>
          <a:p>
            <a:r>
              <a:rPr lang="en-NZ" smtClean="0"/>
              <a:t>Non-wearer behaviour (i)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7213" y="1685925"/>
          <a:ext cx="806926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055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665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6CC"/>
                </a:solidFill>
              </a:rPr>
              <a:t>Environment</a:t>
            </a:r>
            <a:r>
              <a:rPr lang="en-US" dirty="0" smtClean="0"/>
              <a:t> 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6CC"/>
                </a:solidFill>
              </a:rPr>
              <a:t>Beautiful scenery</a:t>
            </a:r>
            <a:endParaRPr lang="en-NZ" dirty="0">
              <a:solidFill>
                <a:srgbClr val="0076CC"/>
              </a:solidFill>
            </a:endParaRPr>
          </a:p>
        </p:txBody>
      </p:sp>
      <p:pic>
        <p:nvPicPr>
          <p:cNvPr id="3074" name="Picture 2" descr="E:\DCIM\100CANON\IMG_17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01" y="2635524"/>
            <a:ext cx="4039985" cy="3029989"/>
          </a:xfrm>
          <a:prstGeom prst="rect">
            <a:avLst/>
          </a:prstGeom>
          <a:noFill/>
          <a:ln>
            <a:solidFill>
              <a:schemeClr val="accent1">
                <a:alpha val="7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6CC"/>
                </a:solidFill>
              </a:rPr>
              <a:t>Big Fish</a:t>
            </a:r>
            <a:r>
              <a:rPr lang="en-US" dirty="0" smtClean="0"/>
              <a:t>! </a:t>
            </a:r>
            <a:endParaRPr lang="en-NZ" dirty="0"/>
          </a:p>
        </p:txBody>
      </p:sp>
      <p:pic>
        <p:nvPicPr>
          <p:cNvPr id="6146" name="Picture 2" descr="E:\DCIM\100CANON\IMG_186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634853"/>
            <a:ext cx="4041775" cy="3031331"/>
          </a:xfrm>
          <a:prstGeom prst="rect">
            <a:avLst/>
          </a:prstGeom>
          <a:noFill/>
          <a:ln>
            <a:solidFill>
              <a:schemeClr val="accent1">
                <a:alpha val="74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Non-wearer behaviour (ii)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7213" y="1685925"/>
          <a:ext cx="8069262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60324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Type of craft helps or hinders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mtClean="0"/>
              <a:t>The difference between boats and kayaks is a bit like the difference between cars and motorcycles</a:t>
            </a:r>
          </a:p>
          <a:p>
            <a:endParaRPr lang="en-NZ" smtClean="0"/>
          </a:p>
          <a:p>
            <a:pPr lvl="1"/>
            <a:r>
              <a:rPr lang="en-NZ" smtClean="0"/>
              <a:t>Lower in the water</a:t>
            </a:r>
          </a:p>
          <a:p>
            <a:pPr lvl="1"/>
            <a:r>
              <a:rPr lang="en-NZ" smtClean="0"/>
              <a:t>Closer to the water</a:t>
            </a:r>
          </a:p>
          <a:p>
            <a:pPr lvl="1"/>
            <a:r>
              <a:rPr lang="en-NZ" smtClean="0"/>
              <a:t>Slower moving </a:t>
            </a:r>
          </a:p>
          <a:p>
            <a:pPr lvl="1"/>
            <a:r>
              <a:rPr lang="en-NZ" smtClean="0"/>
              <a:t>Less visible</a:t>
            </a:r>
          </a:p>
          <a:p>
            <a:endParaRPr lang="en-NZ" smtClean="0"/>
          </a:p>
          <a:p>
            <a:endParaRPr lang="en-NZ" smtClean="0"/>
          </a:p>
          <a:p>
            <a:endParaRPr lang="en-NZ" smtClean="0"/>
          </a:p>
          <a:p>
            <a:endParaRPr lang="en-NZ" smtClean="0"/>
          </a:p>
          <a:p>
            <a:r>
              <a:rPr lang="en-NZ" smtClean="0"/>
              <a:t>The bigger the boat, the easier it is to feel safer than you are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143500" y="3214688"/>
            <a:ext cx="32146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800">
                <a:solidFill>
                  <a:srgbClr val="004E69"/>
                </a:solidFill>
              </a:rPr>
              <a:t>Have a heightened sense of danger &amp; vulnerability</a:t>
            </a:r>
          </a:p>
        </p:txBody>
      </p:sp>
      <p:sp>
        <p:nvSpPr>
          <p:cNvPr id="5" name="Right Arrow 4"/>
          <p:cNvSpPr/>
          <p:nvPr/>
        </p:nvSpPr>
        <p:spPr bwMode="auto">
          <a:xfrm>
            <a:off x="3714744" y="2928934"/>
            <a:ext cx="1428760" cy="1357322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90000" tIns="90000" rIns="90000" bIns="90000" anchor="ctr"/>
          <a:lstStyle/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</p:txBody>
      </p:sp>
      <p:pic>
        <p:nvPicPr>
          <p:cNvPr id="19457" name="Picture 1" descr="C:\Documents and Settings\Grants\Local Settings\Temporary Internet Files\Content.IE5\N55VD1BZ\MP90042273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773" y="4391031"/>
            <a:ext cx="1214446" cy="121444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458" name="Picture 2" descr="C:\Documents and Settings\Grants\Local Settings\Temporary Internet Files\Content.IE5\1O0VC7NQ\MP900430694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876" y="4381506"/>
            <a:ext cx="1214422" cy="1214422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23305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What about near-misses?</a:t>
            </a: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mtClean="0"/>
              <a:t>The experience of a near-miss is not a sure-fire driver to wearing lifejackets in the future!</a:t>
            </a:r>
          </a:p>
          <a:p>
            <a:endParaRPr lang="en-NZ" smtClean="0"/>
          </a:p>
          <a:p>
            <a:r>
              <a:rPr lang="en-NZ" smtClean="0"/>
              <a:t>The most harrowing tales of near-misses came from the men who were least likely to wear a lifejacket</a:t>
            </a:r>
          </a:p>
        </p:txBody>
      </p:sp>
      <p:pic>
        <p:nvPicPr>
          <p:cNvPr id="3076" name="Picture 4" descr="http://www.lifeonthewater.org/DNN/Portals/20/boating%20accident%20photo,%20Arkansas%20Game%20and%20F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3857628"/>
            <a:ext cx="3369127" cy="2571768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Rounded Rectangle 5"/>
          <p:cNvSpPr/>
          <p:nvPr/>
        </p:nvSpPr>
        <p:spPr bwMode="auto">
          <a:xfrm>
            <a:off x="6072188" y="3786188"/>
            <a:ext cx="2071687" cy="2357437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eaLnBrk="0" hangingPunct="0">
              <a:defRPr/>
            </a:pPr>
            <a:r>
              <a:rPr lang="en-NZ" dirty="0">
                <a:solidFill>
                  <a:srgbClr val="FFFFFF"/>
                </a:solidFill>
              </a:rPr>
              <a:t>There are obviously some very powerful drivers to not wearing</a:t>
            </a:r>
          </a:p>
        </p:txBody>
      </p:sp>
    </p:spTree>
    <p:extLst>
      <p:ext uri="{BB962C8B-B14F-4D97-AF65-F5344CB8AC3E}">
        <p14:creationId xmlns:p14="http://schemas.microsoft.com/office/powerpoint/2010/main" val="27345362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Knowledge</a:t>
            </a:r>
          </a:p>
        </p:txBody>
      </p:sp>
      <p:sp>
        <p:nvSpPr>
          <p:cNvPr id="9421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smtClean="0"/>
              <a:t>All boaties are aware that they should carry a sufficient number of lifejackets on board and know where they are</a:t>
            </a:r>
          </a:p>
          <a:p>
            <a:endParaRPr lang="en-NZ" smtClean="0"/>
          </a:p>
          <a:p>
            <a:r>
              <a:rPr lang="en-NZ" smtClean="0"/>
              <a:t>They know that lifejackets can save lives when people enter the water </a:t>
            </a:r>
          </a:p>
          <a:p>
            <a:endParaRPr lang="en-NZ" smtClean="0"/>
          </a:p>
          <a:p>
            <a:r>
              <a:rPr lang="en-NZ" smtClean="0"/>
              <a:t>But not all believe they should wear them if ‘nothing is wrong’ and the weather is fine</a:t>
            </a:r>
          </a:p>
          <a:p>
            <a:endParaRPr lang="en-NZ" smtClean="0"/>
          </a:p>
          <a:p>
            <a:endParaRPr lang="en-NZ" smtClean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5572125" y="4500563"/>
            <a:ext cx="3357563" cy="2000250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eaLnBrk="0" hangingPunct="0">
              <a:defRPr/>
            </a:pPr>
            <a:r>
              <a:rPr lang="en-NZ" sz="2400" dirty="0">
                <a:solidFill>
                  <a:srgbClr val="FFFFFF"/>
                </a:solidFill>
              </a:rPr>
              <a:t>Lack of knowledge is not the problem</a:t>
            </a:r>
          </a:p>
          <a:p>
            <a:pPr algn="ctr" eaLnBrk="0" hangingPunct="0">
              <a:defRPr/>
            </a:pPr>
            <a:endParaRPr lang="en-NZ" sz="2400" dirty="0">
              <a:solidFill>
                <a:srgbClr val="FFFFFF"/>
              </a:solidFill>
            </a:endParaRPr>
          </a:p>
          <a:p>
            <a:pPr algn="ctr" eaLnBrk="0" hangingPunct="0">
              <a:defRPr/>
            </a:pPr>
            <a:r>
              <a:rPr lang="en-NZ" sz="2400" dirty="0">
                <a:solidFill>
                  <a:srgbClr val="FFFFFF"/>
                </a:solidFill>
              </a:rPr>
              <a:t>Emotional needs and perception of risk are</a:t>
            </a:r>
          </a:p>
        </p:txBody>
      </p:sp>
      <p:sp>
        <p:nvSpPr>
          <p:cNvPr id="94212" name="TextBox 5"/>
          <p:cNvSpPr txBox="1">
            <a:spLocks noChangeArrowheads="1"/>
          </p:cNvSpPr>
          <p:nvPr/>
        </p:nvSpPr>
        <p:spPr bwMode="auto">
          <a:xfrm>
            <a:off x="285750" y="5568950"/>
            <a:ext cx="5072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800" i="1">
                <a:solidFill>
                  <a:srgbClr val="FF3300"/>
                </a:solidFill>
              </a:rPr>
              <a:t>“You’re fishing and having a few beers... lifejackets just don’t come into it.”</a:t>
            </a:r>
          </a:p>
        </p:txBody>
      </p:sp>
    </p:spTree>
    <p:extLst>
      <p:ext uri="{BB962C8B-B14F-4D97-AF65-F5344CB8AC3E}">
        <p14:creationId xmlns:p14="http://schemas.microsoft.com/office/powerpoint/2010/main" val="3952828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Key barriers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7213" y="1000108"/>
          <a:ext cx="8069262" cy="5562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5235" name="TextBox 4"/>
          <p:cNvSpPr txBox="1">
            <a:spLocks noChangeArrowheads="1"/>
          </p:cNvSpPr>
          <p:nvPr/>
        </p:nvSpPr>
        <p:spPr bwMode="auto">
          <a:xfrm>
            <a:off x="7143750" y="4572000"/>
            <a:ext cx="1571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“It’s an admission of failure”</a:t>
            </a:r>
          </a:p>
        </p:txBody>
      </p:sp>
      <p:sp>
        <p:nvSpPr>
          <p:cNvPr id="95236" name="TextBox 5"/>
          <p:cNvSpPr txBox="1">
            <a:spLocks noChangeArrowheads="1"/>
          </p:cNvSpPr>
          <p:nvPr/>
        </p:nvSpPr>
        <p:spPr bwMode="auto">
          <a:xfrm>
            <a:off x="7072313" y="1857375"/>
            <a:ext cx="1571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“No one ever says it – you just sense it”</a:t>
            </a:r>
          </a:p>
        </p:txBody>
      </p:sp>
      <p:sp>
        <p:nvSpPr>
          <p:cNvPr id="95237" name="TextBox 6"/>
          <p:cNvSpPr txBox="1">
            <a:spLocks noChangeArrowheads="1"/>
          </p:cNvSpPr>
          <p:nvPr/>
        </p:nvSpPr>
        <p:spPr bwMode="auto">
          <a:xfrm>
            <a:off x="3429000" y="142875"/>
            <a:ext cx="2428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“If they could make one that was as thin as a </a:t>
            </a:r>
            <a:br>
              <a:rPr lang="en-NZ" sz="1600" i="1">
                <a:solidFill>
                  <a:srgbClr val="FF3300"/>
                </a:solidFill>
              </a:rPr>
            </a:br>
            <a:r>
              <a:rPr lang="en-NZ" sz="1600" i="1">
                <a:solidFill>
                  <a:srgbClr val="FF3300"/>
                </a:solidFill>
              </a:rPr>
              <a:t>t-shirt, I’d wear it”</a:t>
            </a:r>
          </a:p>
        </p:txBody>
      </p:sp>
      <p:sp>
        <p:nvSpPr>
          <p:cNvPr id="95238" name="TextBox 7"/>
          <p:cNvSpPr txBox="1">
            <a:spLocks noChangeArrowheads="1"/>
          </p:cNvSpPr>
          <p:nvPr/>
        </p:nvSpPr>
        <p:spPr bwMode="auto">
          <a:xfrm>
            <a:off x="428625" y="4598988"/>
            <a:ext cx="1571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“Nothing will happen here – we’ll be right”</a:t>
            </a:r>
          </a:p>
        </p:txBody>
      </p:sp>
      <p:sp>
        <p:nvSpPr>
          <p:cNvPr id="95239" name="TextBox 8"/>
          <p:cNvSpPr txBox="1">
            <a:spLocks noChangeArrowheads="1"/>
          </p:cNvSpPr>
          <p:nvPr/>
        </p:nvSpPr>
        <p:spPr bwMode="auto">
          <a:xfrm>
            <a:off x="5143500" y="5741988"/>
            <a:ext cx="1571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“It’s anticipating failure”</a:t>
            </a:r>
          </a:p>
        </p:txBody>
      </p:sp>
      <p:sp>
        <p:nvSpPr>
          <p:cNvPr id="95240" name="TextBox 9"/>
          <p:cNvSpPr txBox="1">
            <a:spLocks noChangeArrowheads="1"/>
          </p:cNvSpPr>
          <p:nvPr/>
        </p:nvSpPr>
        <p:spPr bwMode="auto">
          <a:xfrm>
            <a:off x="357188" y="1857375"/>
            <a:ext cx="15716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 am really comfortable in the water”</a:t>
            </a:r>
          </a:p>
        </p:txBody>
      </p:sp>
    </p:spTree>
    <p:extLst>
      <p:ext uri="{BB962C8B-B14F-4D97-AF65-F5344CB8AC3E}">
        <p14:creationId xmlns:p14="http://schemas.microsoft.com/office/powerpoint/2010/main" val="2904072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Non-wearers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557213" y="1685925"/>
            <a:ext cx="4514850" cy="4876800"/>
          </a:xfrm>
        </p:spPr>
        <p:txBody>
          <a:bodyPr/>
          <a:lstStyle/>
          <a:p>
            <a:r>
              <a:rPr lang="en-NZ" sz="1800" smtClean="0"/>
              <a:t>Wearing lifejackets represents security and nurturing of </a:t>
            </a:r>
            <a:r>
              <a:rPr lang="en-NZ" sz="1800" u="sng" smtClean="0"/>
              <a:t>others</a:t>
            </a:r>
          </a:p>
          <a:p>
            <a:pPr lvl="1"/>
            <a:r>
              <a:rPr lang="en-NZ" sz="1600" smtClean="0"/>
              <a:t>I want to protect people on my craft who </a:t>
            </a:r>
            <a:r>
              <a:rPr lang="en-NZ" sz="1600" u="sng" smtClean="0"/>
              <a:t>can’t look after themselves</a:t>
            </a:r>
          </a:p>
          <a:p>
            <a:pPr lvl="1"/>
            <a:r>
              <a:rPr lang="en-NZ" sz="1600" smtClean="0"/>
              <a:t>Mainly for kids and wives</a:t>
            </a:r>
          </a:p>
          <a:p>
            <a:pPr lvl="1"/>
            <a:r>
              <a:rPr lang="en-NZ" sz="1600" smtClean="0"/>
              <a:t>Friends know where they are and can make their own decisions</a:t>
            </a:r>
          </a:p>
          <a:p>
            <a:pPr lvl="1"/>
            <a:endParaRPr lang="en-NZ" sz="1600" smtClean="0"/>
          </a:p>
          <a:p>
            <a:endParaRPr lang="en-NZ" sz="1800" smtClean="0"/>
          </a:p>
          <a:p>
            <a:r>
              <a:rPr lang="en-NZ" sz="1800" smtClean="0"/>
              <a:t>When it comes to </a:t>
            </a:r>
            <a:r>
              <a:rPr lang="en-NZ" sz="1800" u="sng" smtClean="0"/>
              <a:t>me</a:t>
            </a:r>
            <a:r>
              <a:rPr lang="en-NZ" sz="1800" smtClean="0"/>
              <a:t> – wearing lifejackets means I need to be controlled or lack faith in the skipper</a:t>
            </a:r>
          </a:p>
          <a:p>
            <a:pPr lvl="1"/>
            <a:r>
              <a:rPr lang="en-NZ" sz="1600" smtClean="0"/>
              <a:t>I’m enjoying myself – where is the emergency?</a:t>
            </a:r>
          </a:p>
          <a:p>
            <a:pPr lvl="1"/>
            <a:r>
              <a:rPr lang="en-NZ" sz="1600" smtClean="0"/>
              <a:t>He knows what he is doing</a:t>
            </a:r>
          </a:p>
          <a:p>
            <a:pPr lvl="1"/>
            <a:r>
              <a:rPr lang="en-NZ" sz="1600" smtClean="0"/>
              <a:t>I know what I am doing and managing the risk so I decide not to wear one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1202991"/>
            <a:ext cx="2091674" cy="261880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http://t0.gstatic.com/images?q=tbn:ANd9GcQUnGb4s6jP-o3SaXSPv8qNsatBM7H2ue0vyR3SPtCV8iQOM3l_"/>
          <p:cNvPicPr/>
          <p:nvPr/>
        </p:nvPicPr>
        <p:blipFill>
          <a:blip r:embed="rId3" cstate="print"/>
          <a:srcRect l="7915" r="9260"/>
          <a:stretch>
            <a:fillRect/>
          </a:stretch>
        </p:blipFill>
        <p:spPr bwMode="auto">
          <a:xfrm>
            <a:off x="5500694" y="4077644"/>
            <a:ext cx="3143272" cy="2231716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18568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Key motivators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57213" y="785794"/>
          <a:ext cx="8069262" cy="577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7283" name="TextBox 4"/>
          <p:cNvSpPr txBox="1">
            <a:spLocks noChangeArrowheads="1"/>
          </p:cNvSpPr>
          <p:nvPr/>
        </p:nvSpPr>
        <p:spPr bwMode="auto">
          <a:xfrm>
            <a:off x="7143750" y="4714875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“No one is above harm”</a:t>
            </a:r>
          </a:p>
        </p:txBody>
      </p:sp>
      <p:sp>
        <p:nvSpPr>
          <p:cNvPr id="97284" name="TextBox 5"/>
          <p:cNvSpPr txBox="1">
            <a:spLocks noChangeArrowheads="1"/>
          </p:cNvSpPr>
          <p:nvPr/>
        </p:nvSpPr>
        <p:spPr bwMode="auto">
          <a:xfrm>
            <a:off x="7358063" y="3000375"/>
            <a:ext cx="1571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“It’s just not worth it”</a:t>
            </a:r>
          </a:p>
        </p:txBody>
      </p:sp>
      <p:sp>
        <p:nvSpPr>
          <p:cNvPr id="97285" name="TextBox 6"/>
          <p:cNvSpPr txBox="1">
            <a:spLocks noChangeArrowheads="1"/>
          </p:cNvSpPr>
          <p:nvPr/>
        </p:nvSpPr>
        <p:spPr bwMode="auto">
          <a:xfrm>
            <a:off x="3286125" y="142875"/>
            <a:ext cx="2643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 was brought up wearing – my dad raced yachts”</a:t>
            </a:r>
          </a:p>
        </p:txBody>
      </p:sp>
      <p:sp>
        <p:nvSpPr>
          <p:cNvPr id="97286" name="TextBox 7"/>
          <p:cNvSpPr txBox="1">
            <a:spLocks noChangeArrowheads="1"/>
          </p:cNvSpPr>
          <p:nvPr/>
        </p:nvSpPr>
        <p:spPr bwMode="auto">
          <a:xfrm>
            <a:off x="1643063" y="5786438"/>
            <a:ext cx="1571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 found one of those inflatable ones”</a:t>
            </a:r>
          </a:p>
        </p:txBody>
      </p:sp>
      <p:sp>
        <p:nvSpPr>
          <p:cNvPr id="97287" name="TextBox 8"/>
          <p:cNvSpPr txBox="1">
            <a:spLocks noChangeArrowheads="1"/>
          </p:cNvSpPr>
          <p:nvPr/>
        </p:nvSpPr>
        <p:spPr bwMode="auto">
          <a:xfrm>
            <a:off x="5857875" y="5857875"/>
            <a:ext cx="3143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“The kids say if I’m not wearing one, why should they?”</a:t>
            </a:r>
          </a:p>
        </p:txBody>
      </p:sp>
      <p:sp>
        <p:nvSpPr>
          <p:cNvPr id="97288" name="TextBox 9"/>
          <p:cNvSpPr txBox="1">
            <a:spLocks noChangeArrowheads="1"/>
          </p:cNvSpPr>
          <p:nvPr/>
        </p:nvSpPr>
        <p:spPr bwMode="auto">
          <a:xfrm>
            <a:off x="214313" y="4214813"/>
            <a:ext cx="16430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“He told me he wouldn’t sell without lifejackets, and I had to wear them”</a:t>
            </a:r>
          </a:p>
        </p:txBody>
      </p:sp>
      <p:sp>
        <p:nvSpPr>
          <p:cNvPr id="97289" name="TextBox 10"/>
          <p:cNvSpPr txBox="1">
            <a:spLocks noChangeArrowheads="1"/>
          </p:cNvSpPr>
          <p:nvPr/>
        </p:nvSpPr>
        <p:spPr bwMode="auto">
          <a:xfrm>
            <a:off x="6500813" y="1143000"/>
            <a:ext cx="19288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 just feel more comfortable and secure”</a:t>
            </a:r>
          </a:p>
        </p:txBody>
      </p:sp>
      <p:sp>
        <p:nvSpPr>
          <p:cNvPr id="97290" name="TextBox 11"/>
          <p:cNvSpPr txBox="1">
            <a:spLocks noChangeArrowheads="1"/>
          </p:cNvSpPr>
          <p:nvPr/>
        </p:nvSpPr>
        <p:spPr bwMode="auto">
          <a:xfrm>
            <a:off x="0" y="2857500"/>
            <a:ext cx="1928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“They have real strict rules”</a:t>
            </a:r>
          </a:p>
        </p:txBody>
      </p:sp>
      <p:sp>
        <p:nvSpPr>
          <p:cNvPr id="97291" name="TextBox 12"/>
          <p:cNvSpPr txBox="1">
            <a:spLocks noChangeArrowheads="1"/>
          </p:cNvSpPr>
          <p:nvPr/>
        </p:nvSpPr>
        <p:spPr bwMode="auto">
          <a:xfrm>
            <a:off x="571500" y="1285875"/>
            <a:ext cx="1928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NZ" sz="1600" i="1">
                <a:solidFill>
                  <a:srgbClr val="FF3300"/>
                </a:solidFill>
              </a:rPr>
              <a:t>“If the skipper gives one to me I wear it”</a:t>
            </a:r>
          </a:p>
        </p:txBody>
      </p:sp>
    </p:spTree>
    <p:extLst>
      <p:ext uri="{BB962C8B-B14F-4D97-AF65-F5344CB8AC3E}">
        <p14:creationId xmlns:p14="http://schemas.microsoft.com/office/powerpoint/2010/main" val="326628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Wearers</a:t>
            </a:r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>
          <a:xfrm>
            <a:off x="557213" y="1685925"/>
            <a:ext cx="4514850" cy="4876800"/>
          </a:xfrm>
        </p:spPr>
        <p:txBody>
          <a:bodyPr/>
          <a:lstStyle/>
          <a:p>
            <a:r>
              <a:rPr lang="en-NZ" sz="1800" smtClean="0"/>
              <a:t>Wearing lifejackets represents security for everyone</a:t>
            </a:r>
          </a:p>
          <a:p>
            <a:pPr lvl="1"/>
            <a:r>
              <a:rPr lang="en-NZ" sz="1600" smtClean="0"/>
              <a:t>I want to protect all people on my craft, and that includes me</a:t>
            </a:r>
          </a:p>
          <a:p>
            <a:pPr lvl="1"/>
            <a:r>
              <a:rPr lang="en-NZ" sz="1600" smtClean="0"/>
              <a:t>I feel better knowing I am protecting people</a:t>
            </a:r>
          </a:p>
          <a:p>
            <a:pPr lvl="1"/>
            <a:endParaRPr lang="en-NZ" sz="1600" smtClean="0"/>
          </a:p>
          <a:p>
            <a:pPr lvl="1"/>
            <a:endParaRPr lang="en-NZ" sz="1600" smtClean="0"/>
          </a:p>
          <a:p>
            <a:pPr lvl="1"/>
            <a:endParaRPr lang="en-NZ" sz="1600" smtClean="0"/>
          </a:p>
          <a:p>
            <a:pPr lvl="1"/>
            <a:endParaRPr lang="en-NZ" sz="1600" smtClean="0"/>
          </a:p>
          <a:p>
            <a:r>
              <a:rPr lang="en-NZ" sz="1800" smtClean="0"/>
              <a:t>When it comes to </a:t>
            </a:r>
            <a:r>
              <a:rPr lang="en-NZ" sz="1800" u="sng" smtClean="0"/>
              <a:t>me</a:t>
            </a:r>
            <a:r>
              <a:rPr lang="en-NZ" sz="1800" smtClean="0"/>
              <a:t> – wearing lifejackets means I am more in control of the situation, more responsible</a:t>
            </a:r>
          </a:p>
          <a:p>
            <a:pPr lvl="1"/>
            <a:r>
              <a:rPr lang="en-NZ" sz="1600" smtClean="0"/>
              <a:t>I can feel more comfortable knowing that nothing bad will happen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2170" y="1202991"/>
            <a:ext cx="2946082" cy="2618805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458" name="Picture 2" descr="http://lh6.ggpht.com/_k3s_MukCxGk/Sq2pp2bRmsI/AAAAAAAAC7c/dwxnqcnrgo0/P102002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29322" y="4089801"/>
            <a:ext cx="2928958" cy="2196719"/>
          </a:xfrm>
          <a:prstGeom prst="round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9214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The wearer’s view of the non-wearer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557213" y="1357313"/>
            <a:ext cx="8069262" cy="5091112"/>
          </a:xfrm>
        </p:spPr>
        <p:txBody>
          <a:bodyPr/>
          <a:lstStyle/>
          <a:p>
            <a:r>
              <a:rPr lang="en-NZ" sz="1800" smtClean="0"/>
              <a:t>Loose / undisciplined</a:t>
            </a:r>
          </a:p>
          <a:p>
            <a:r>
              <a:rPr lang="en-NZ" sz="1800" smtClean="0"/>
              <a:t>Irresponsible</a:t>
            </a:r>
          </a:p>
          <a:p>
            <a:r>
              <a:rPr lang="en-NZ" sz="1800" smtClean="0"/>
              <a:t>Don’t think of others</a:t>
            </a:r>
          </a:p>
          <a:p>
            <a:r>
              <a:rPr lang="en-NZ" sz="1800" smtClean="0"/>
              <a:t>Selfish</a:t>
            </a:r>
          </a:p>
          <a:p>
            <a:r>
              <a:rPr lang="en-NZ" sz="1800" smtClean="0"/>
              <a:t>Macho</a:t>
            </a:r>
          </a:p>
          <a:p>
            <a:r>
              <a:rPr lang="en-NZ" sz="1800" smtClean="0"/>
              <a:t>Dumb / clown</a:t>
            </a:r>
          </a:p>
          <a:p>
            <a:r>
              <a:rPr lang="en-NZ" sz="1800" smtClean="0"/>
              <a:t>Risk taker</a:t>
            </a:r>
          </a:p>
          <a:p>
            <a:r>
              <a:rPr lang="en-NZ" sz="1800" smtClean="0"/>
              <a:t>Uninformed / unaware</a:t>
            </a:r>
          </a:p>
          <a:p>
            <a:r>
              <a:rPr lang="en-NZ" sz="1800" smtClean="0"/>
              <a:t>Inconsiderate</a:t>
            </a:r>
          </a:p>
          <a:p>
            <a:r>
              <a:rPr lang="en-NZ" sz="1800" smtClean="0"/>
              <a:t>Overconfident</a:t>
            </a:r>
          </a:p>
          <a:p>
            <a:r>
              <a:rPr lang="en-NZ" sz="1800" smtClean="0"/>
              <a:t>‘Bloody idiots’</a:t>
            </a:r>
          </a:p>
          <a:p>
            <a:r>
              <a:rPr lang="en-NZ" sz="1800" smtClean="0"/>
              <a:t>Can’t educate them</a:t>
            </a:r>
          </a:p>
          <a:p>
            <a:r>
              <a:rPr lang="en-NZ" sz="1800" smtClean="0"/>
              <a:t>Selfish / arrogant</a:t>
            </a:r>
          </a:p>
          <a:p>
            <a:r>
              <a:rPr lang="en-NZ" sz="1800" smtClean="0"/>
              <a:t>A liability on those around them</a:t>
            </a:r>
          </a:p>
          <a:p>
            <a:r>
              <a:rPr lang="en-NZ" sz="1800" smtClean="0"/>
              <a:t>Don’t think of consequences</a:t>
            </a:r>
          </a:p>
          <a:p>
            <a:r>
              <a:rPr lang="en-NZ" sz="1800" smtClean="0"/>
              <a:t>Many assume it is men under 40 who are the culprits!</a:t>
            </a:r>
          </a:p>
          <a:p>
            <a:endParaRPr lang="en-NZ" sz="180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929058" y="1500174"/>
            <a:ext cx="2714644" cy="3705831"/>
            <a:chOff x="504120" y="928670"/>
            <a:chExt cx="1505432" cy="1893779"/>
          </a:xfrm>
          <a:solidFill>
            <a:schemeClr val="bg1">
              <a:lumMod val="9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" name="Isosceles Triangle 4"/>
            <p:cNvSpPr/>
            <p:nvPr/>
          </p:nvSpPr>
          <p:spPr bwMode="auto">
            <a:xfrm flipV="1">
              <a:off x="1000100" y="1428736"/>
              <a:ext cx="508066" cy="934454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000100" y="928670"/>
              <a:ext cx="500066" cy="42862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rot="886446">
              <a:off x="1509486" y="1497180"/>
              <a:ext cx="500066" cy="142876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21"/>
            <p:cNvGrpSpPr/>
            <p:nvPr/>
          </p:nvGrpSpPr>
          <p:grpSpPr>
            <a:xfrm rot="14364852">
              <a:off x="1110560" y="2433677"/>
              <a:ext cx="631341" cy="146204"/>
              <a:chOff x="809364" y="2466908"/>
              <a:chExt cx="631341" cy="146204"/>
            </a:xfrm>
            <a:grpFill/>
          </p:grpSpPr>
          <p:sp>
            <p:nvSpPr>
              <p:cNvPr id="13" name="Rectangle 12"/>
              <p:cNvSpPr/>
              <p:nvPr/>
            </p:nvSpPr>
            <p:spPr bwMode="auto">
              <a:xfrm flipH="1">
                <a:off x="809364" y="2470236"/>
                <a:ext cx="500066" cy="142876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ight Triangle 13"/>
              <p:cNvSpPr/>
              <p:nvPr/>
            </p:nvSpPr>
            <p:spPr bwMode="auto">
              <a:xfrm>
                <a:off x="1309103" y="2466908"/>
                <a:ext cx="131602" cy="144725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 rot="20713554" flipH="1">
              <a:off x="504120" y="1494987"/>
              <a:ext cx="500066" cy="142876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10" name="Group 23"/>
            <p:cNvGrpSpPr/>
            <p:nvPr/>
          </p:nvGrpSpPr>
          <p:grpSpPr>
            <a:xfrm rot="7235148" flipH="1">
              <a:off x="763494" y="2431484"/>
              <a:ext cx="631341" cy="146204"/>
              <a:chOff x="806263" y="2472155"/>
              <a:chExt cx="631341" cy="146204"/>
            </a:xfrm>
            <a:grpFill/>
          </p:grpSpPr>
          <p:sp>
            <p:nvSpPr>
              <p:cNvPr id="11" name="Rectangle 10"/>
              <p:cNvSpPr/>
              <p:nvPr/>
            </p:nvSpPr>
            <p:spPr bwMode="auto">
              <a:xfrm flipH="1">
                <a:off x="806263" y="2475483"/>
                <a:ext cx="500066" cy="142876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ight Triangle 11"/>
              <p:cNvSpPr/>
              <p:nvPr/>
            </p:nvSpPr>
            <p:spPr bwMode="auto">
              <a:xfrm>
                <a:off x="1306002" y="2472155"/>
                <a:ext cx="131602" cy="144725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99332" name="Group 31"/>
          <p:cNvGrpSpPr>
            <a:grpSpLocks/>
          </p:cNvGrpSpPr>
          <p:nvPr/>
        </p:nvGrpSpPr>
        <p:grpSpPr bwMode="auto">
          <a:xfrm rot="2133840">
            <a:off x="5861050" y="4667250"/>
            <a:ext cx="1357313" cy="1428750"/>
            <a:chOff x="5965041" y="3000372"/>
            <a:chExt cx="1357322" cy="1429554"/>
          </a:xfrm>
        </p:grpSpPr>
        <p:sp>
          <p:nvSpPr>
            <p:cNvPr id="33" name="Trapezoid 32"/>
            <p:cNvSpPr/>
            <p:nvPr/>
          </p:nvSpPr>
          <p:spPr bwMode="auto">
            <a:xfrm flipV="1">
              <a:off x="5965041" y="3000372"/>
              <a:ext cx="1357322" cy="1428760"/>
            </a:xfrm>
            <a:prstGeom prst="trapezoid">
              <a:avLst/>
            </a:prstGeom>
            <a:solidFill>
              <a:srgbClr val="FF9900"/>
            </a:solidFill>
            <a:ln w="254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99337" name="Straight Connector 33"/>
            <p:cNvCxnSpPr>
              <a:cxnSpLocks noChangeShapeType="1"/>
            </p:cNvCxnSpPr>
            <p:nvPr/>
          </p:nvCxnSpPr>
          <p:spPr bwMode="auto">
            <a:xfrm rot="16200000" flipH="1">
              <a:off x="5929322" y="3714752"/>
              <a:ext cx="1428760" cy="158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sp>
          <p:nvSpPr>
            <p:cNvPr id="99338" name="Rectangle 34"/>
            <p:cNvSpPr>
              <a:spLocks noChangeArrowheads="1"/>
            </p:cNvSpPr>
            <p:nvPr/>
          </p:nvSpPr>
          <p:spPr bwMode="auto">
            <a:xfrm>
              <a:off x="6143636" y="3643314"/>
              <a:ext cx="1000132" cy="71438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90000" tIns="90000" rIns="90000" bIns="90000" anchor="ctr"/>
            <a:lstStyle/>
            <a:p>
              <a:pPr algn="ctr" eaLnBrk="0" hangingPunct="0"/>
              <a:endParaRPr lang="en-NZ" sz="2400">
                <a:solidFill>
                  <a:srgbClr val="FFFFFF"/>
                </a:solidFill>
              </a:endParaRPr>
            </a:p>
          </p:txBody>
        </p:sp>
        <p:sp>
          <p:nvSpPr>
            <p:cNvPr id="99339" name="Rectangle 35"/>
            <p:cNvSpPr>
              <a:spLocks noChangeArrowheads="1"/>
            </p:cNvSpPr>
            <p:nvPr/>
          </p:nvSpPr>
          <p:spPr bwMode="auto">
            <a:xfrm>
              <a:off x="6215074" y="3929066"/>
              <a:ext cx="857256" cy="71438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90000" tIns="90000" rIns="90000" bIns="90000" anchor="ctr"/>
            <a:lstStyle/>
            <a:p>
              <a:pPr algn="ctr" eaLnBrk="0" hangingPunct="0"/>
              <a:endParaRPr lang="en-NZ" sz="2400">
                <a:solidFill>
                  <a:srgbClr val="FFFFFF"/>
                </a:solidFill>
              </a:endParaRPr>
            </a:p>
          </p:txBody>
        </p:sp>
        <p:sp>
          <p:nvSpPr>
            <p:cNvPr id="37" name="Isosceles Triangle 36"/>
            <p:cNvSpPr/>
            <p:nvPr/>
          </p:nvSpPr>
          <p:spPr bwMode="auto">
            <a:xfrm flipV="1">
              <a:off x="6429388" y="3000372"/>
              <a:ext cx="428628" cy="500066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38" name="Rounded Rectangle 37"/>
          <p:cNvSpPr/>
          <p:nvPr/>
        </p:nvSpPr>
        <p:spPr bwMode="auto">
          <a:xfrm>
            <a:off x="6858000" y="2286000"/>
            <a:ext cx="2071688" cy="2357438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eaLnBrk="0" hangingPunct="0">
              <a:defRPr/>
            </a:pPr>
            <a:r>
              <a:rPr lang="en-NZ" dirty="0">
                <a:solidFill>
                  <a:srgbClr val="FFFFFF"/>
                </a:solidFill>
              </a:rPr>
              <a:t>The sense that they are ‘a liability on others’ could be a useful angle</a:t>
            </a:r>
          </a:p>
        </p:txBody>
      </p:sp>
    </p:spTree>
    <p:extLst>
      <p:ext uri="{BB962C8B-B14F-4D97-AF65-F5344CB8AC3E}">
        <p14:creationId xmlns:p14="http://schemas.microsoft.com/office/powerpoint/2010/main" val="42496354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The non-wearer’s view of the wearer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213" y="1214438"/>
            <a:ext cx="4229100" cy="5205412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NZ" sz="1800" b="1" dirty="0" smtClean="0"/>
              <a:t>‘Heart ‘– initial emotive response</a:t>
            </a:r>
          </a:p>
          <a:p>
            <a:pPr>
              <a:defRPr/>
            </a:pPr>
            <a:r>
              <a:rPr lang="en-NZ" sz="1800" dirty="0" smtClean="0"/>
              <a:t>Over-cautious</a:t>
            </a:r>
          </a:p>
          <a:p>
            <a:pPr>
              <a:defRPr/>
            </a:pPr>
            <a:r>
              <a:rPr lang="en-NZ" sz="1800" dirty="0" smtClean="0"/>
              <a:t>A bit weak</a:t>
            </a:r>
          </a:p>
          <a:p>
            <a:pPr>
              <a:defRPr/>
            </a:pPr>
            <a:r>
              <a:rPr lang="en-NZ" sz="1800" dirty="0" smtClean="0"/>
              <a:t>Not playing the game</a:t>
            </a:r>
          </a:p>
          <a:p>
            <a:pPr>
              <a:defRPr/>
            </a:pPr>
            <a:r>
              <a:rPr lang="en-NZ" sz="1800" dirty="0" smtClean="0"/>
              <a:t>Lacks confidence</a:t>
            </a:r>
          </a:p>
          <a:p>
            <a:pPr>
              <a:defRPr/>
            </a:pPr>
            <a:r>
              <a:rPr lang="en-NZ" sz="1800" dirty="0" smtClean="0"/>
              <a:t>Annoying ‘boy scout’</a:t>
            </a:r>
          </a:p>
          <a:p>
            <a:pPr>
              <a:defRPr/>
            </a:pPr>
            <a:r>
              <a:rPr lang="en-NZ" sz="1800" dirty="0" smtClean="0"/>
              <a:t>Goody two shoes</a:t>
            </a:r>
          </a:p>
          <a:p>
            <a:pPr>
              <a:defRPr/>
            </a:pPr>
            <a:r>
              <a:rPr lang="en-NZ" sz="1800" dirty="0" smtClean="0"/>
              <a:t>Nerd</a:t>
            </a:r>
          </a:p>
          <a:p>
            <a:pPr>
              <a:defRPr/>
            </a:pPr>
            <a:endParaRPr lang="en-NZ" sz="1050" dirty="0" smtClean="0"/>
          </a:p>
          <a:p>
            <a:pPr>
              <a:buFontTx/>
              <a:buNone/>
              <a:defRPr/>
            </a:pPr>
            <a:r>
              <a:rPr lang="en-NZ" sz="2800" b="1" dirty="0" smtClean="0"/>
              <a:t>BUT</a:t>
            </a:r>
            <a:endParaRPr lang="en-NZ" sz="1800" b="1" dirty="0" smtClean="0"/>
          </a:p>
          <a:p>
            <a:pPr>
              <a:defRPr/>
            </a:pPr>
            <a:endParaRPr lang="en-NZ" sz="1000" dirty="0" smtClean="0"/>
          </a:p>
          <a:p>
            <a:pPr>
              <a:buFontTx/>
              <a:buNone/>
              <a:defRPr/>
            </a:pPr>
            <a:r>
              <a:rPr lang="en-NZ" sz="1800" b="1" dirty="0" smtClean="0"/>
              <a:t>‘Head’ – considered response</a:t>
            </a:r>
          </a:p>
          <a:p>
            <a:pPr>
              <a:defRPr/>
            </a:pPr>
            <a:r>
              <a:rPr lang="en-NZ" sz="1800" dirty="0" smtClean="0"/>
              <a:t>Actually, good on this person</a:t>
            </a:r>
          </a:p>
          <a:p>
            <a:pPr>
              <a:defRPr/>
            </a:pPr>
            <a:r>
              <a:rPr lang="en-NZ" sz="1800" dirty="0" smtClean="0"/>
              <a:t>Each to their own – there is no reason why they shouldn’t wear it</a:t>
            </a:r>
          </a:p>
          <a:p>
            <a:pPr>
              <a:defRPr/>
            </a:pPr>
            <a:r>
              <a:rPr lang="en-NZ" sz="1800" dirty="0" smtClean="0"/>
              <a:t>They are making me think twice – we are seeing more people wearing them</a:t>
            </a:r>
          </a:p>
          <a:p>
            <a:pPr>
              <a:defRPr/>
            </a:pPr>
            <a:endParaRPr lang="en-NZ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929058" y="1500174"/>
            <a:ext cx="2714644" cy="3705831"/>
            <a:chOff x="504120" y="928670"/>
            <a:chExt cx="1505432" cy="1893779"/>
          </a:xfrm>
          <a:solidFill>
            <a:schemeClr val="bg1">
              <a:lumMod val="95000"/>
            </a:schemeClr>
          </a:solidFill>
          <a:effectLst>
            <a:glow rad="101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5" name="Isosceles Triangle 4"/>
            <p:cNvSpPr/>
            <p:nvPr/>
          </p:nvSpPr>
          <p:spPr bwMode="auto">
            <a:xfrm flipV="1">
              <a:off x="1000100" y="1428736"/>
              <a:ext cx="508066" cy="934454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000100" y="928670"/>
              <a:ext cx="500066" cy="428628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 rot="886446">
              <a:off x="1509486" y="1497180"/>
              <a:ext cx="500066" cy="142876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21"/>
            <p:cNvGrpSpPr/>
            <p:nvPr/>
          </p:nvGrpSpPr>
          <p:grpSpPr>
            <a:xfrm rot="14364852">
              <a:off x="1110560" y="2433677"/>
              <a:ext cx="631341" cy="146204"/>
              <a:chOff x="809364" y="2466908"/>
              <a:chExt cx="631341" cy="146204"/>
            </a:xfrm>
            <a:grpFill/>
          </p:grpSpPr>
          <p:sp>
            <p:nvSpPr>
              <p:cNvPr id="13" name="Rectangle 12"/>
              <p:cNvSpPr/>
              <p:nvPr/>
            </p:nvSpPr>
            <p:spPr bwMode="auto">
              <a:xfrm flipH="1">
                <a:off x="809364" y="2470236"/>
                <a:ext cx="500066" cy="142876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ight Triangle 13"/>
              <p:cNvSpPr/>
              <p:nvPr/>
            </p:nvSpPr>
            <p:spPr bwMode="auto">
              <a:xfrm>
                <a:off x="1309103" y="2466908"/>
                <a:ext cx="131602" cy="144725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 rot="20713554" flipH="1">
              <a:off x="504120" y="1494987"/>
              <a:ext cx="500066" cy="142876"/>
            </a:xfrm>
            <a:prstGeom prst="rect">
              <a:avLst/>
            </a:prstGeom>
            <a:grp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10" name="Group 23"/>
            <p:cNvGrpSpPr/>
            <p:nvPr/>
          </p:nvGrpSpPr>
          <p:grpSpPr>
            <a:xfrm rot="7235148" flipH="1">
              <a:off x="763494" y="2431484"/>
              <a:ext cx="631341" cy="146204"/>
              <a:chOff x="806263" y="2472155"/>
              <a:chExt cx="631341" cy="146204"/>
            </a:xfrm>
            <a:grpFill/>
          </p:grpSpPr>
          <p:sp>
            <p:nvSpPr>
              <p:cNvPr id="11" name="Rectangle 10"/>
              <p:cNvSpPr/>
              <p:nvPr/>
            </p:nvSpPr>
            <p:spPr bwMode="auto">
              <a:xfrm flipH="1">
                <a:off x="806263" y="2475483"/>
                <a:ext cx="500066" cy="142876"/>
              </a:xfrm>
              <a:prstGeom prst="rect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Right Triangle 11"/>
              <p:cNvSpPr/>
              <p:nvPr/>
            </p:nvSpPr>
            <p:spPr bwMode="auto">
              <a:xfrm>
                <a:off x="1306002" y="2472155"/>
                <a:ext cx="131602" cy="144725"/>
              </a:xfrm>
              <a:prstGeom prst="rtTriangle">
                <a:avLst/>
              </a:prstGeom>
              <a:grpFill/>
              <a:ln w="254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90000" tIns="90000" rIns="90000" bIns="90000" anchor="ctr"/>
              <a:lstStyle/>
              <a:p>
                <a:pPr algn="ctr" eaLnBrk="0" hangingPunct="0">
                  <a:defRPr/>
                </a:pPr>
                <a:endParaRPr lang="en-NZ" sz="24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100356" name="Group 33"/>
          <p:cNvGrpSpPr>
            <a:grpSpLocks/>
          </p:cNvGrpSpPr>
          <p:nvPr/>
        </p:nvGrpSpPr>
        <p:grpSpPr bwMode="auto">
          <a:xfrm>
            <a:off x="4608513" y="2428875"/>
            <a:ext cx="1357312" cy="1430338"/>
            <a:chOff x="5965041" y="3000372"/>
            <a:chExt cx="1357322" cy="1429554"/>
          </a:xfrm>
        </p:grpSpPr>
        <p:sp>
          <p:nvSpPr>
            <p:cNvPr id="16" name="Trapezoid 15"/>
            <p:cNvSpPr/>
            <p:nvPr/>
          </p:nvSpPr>
          <p:spPr bwMode="auto">
            <a:xfrm flipV="1">
              <a:off x="5965041" y="3000372"/>
              <a:ext cx="1357322" cy="1428760"/>
            </a:xfrm>
            <a:prstGeom prst="trapezoid">
              <a:avLst/>
            </a:prstGeom>
            <a:solidFill>
              <a:srgbClr val="FF9900"/>
            </a:solidFill>
            <a:ln w="254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100361" name="Straight Connector 17"/>
            <p:cNvCxnSpPr>
              <a:cxnSpLocks noChangeShapeType="1"/>
            </p:cNvCxnSpPr>
            <p:nvPr/>
          </p:nvCxnSpPr>
          <p:spPr bwMode="auto">
            <a:xfrm rot="16200000" flipH="1">
              <a:off x="5929322" y="3714752"/>
              <a:ext cx="1428760" cy="1588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  <p:sp>
          <p:nvSpPr>
            <p:cNvPr id="100362" name="Rectangle 18"/>
            <p:cNvSpPr>
              <a:spLocks noChangeArrowheads="1"/>
            </p:cNvSpPr>
            <p:nvPr/>
          </p:nvSpPr>
          <p:spPr bwMode="auto">
            <a:xfrm>
              <a:off x="6143636" y="3643314"/>
              <a:ext cx="1000132" cy="71438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90000" tIns="90000" rIns="90000" bIns="90000" anchor="ctr"/>
            <a:lstStyle/>
            <a:p>
              <a:pPr algn="ctr" eaLnBrk="0" hangingPunct="0"/>
              <a:endParaRPr lang="en-NZ" sz="2400">
                <a:solidFill>
                  <a:srgbClr val="FFFFFF"/>
                </a:solidFill>
              </a:endParaRPr>
            </a:p>
          </p:txBody>
        </p:sp>
        <p:sp>
          <p:nvSpPr>
            <p:cNvPr id="100363" name="Rectangle 19"/>
            <p:cNvSpPr>
              <a:spLocks noChangeArrowheads="1"/>
            </p:cNvSpPr>
            <p:nvPr/>
          </p:nvSpPr>
          <p:spPr bwMode="auto">
            <a:xfrm>
              <a:off x="6215074" y="3929066"/>
              <a:ext cx="857256" cy="71438"/>
            </a:xfrm>
            <a:prstGeom prst="rect">
              <a:avLst/>
            </a:prstGeom>
            <a:solidFill>
              <a:schemeClr val="tx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90000" tIns="90000" rIns="90000" bIns="90000" anchor="ctr"/>
            <a:lstStyle/>
            <a:p>
              <a:pPr algn="ctr" eaLnBrk="0" hangingPunct="0"/>
              <a:endParaRPr lang="en-NZ" sz="2400">
                <a:solidFill>
                  <a:srgbClr val="FFFFFF"/>
                </a:solidFill>
              </a:endParaRPr>
            </a:p>
          </p:txBody>
        </p:sp>
        <p:sp>
          <p:nvSpPr>
            <p:cNvPr id="33" name="Isosceles Triangle 32"/>
            <p:cNvSpPr/>
            <p:nvPr/>
          </p:nvSpPr>
          <p:spPr bwMode="auto">
            <a:xfrm flipV="1">
              <a:off x="6429388" y="3000372"/>
              <a:ext cx="428628" cy="500066"/>
            </a:xfrm>
            <a:prstGeom prst="triangle">
              <a:avLst/>
            </a:prstGeom>
            <a:solidFill>
              <a:schemeClr val="bg1">
                <a:lumMod val="95000"/>
              </a:schemeClr>
            </a:solidFill>
            <a:ln w="25400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90000" tIns="90000" rIns="90000" bIns="90000" anchor="ctr"/>
            <a:lstStyle/>
            <a:p>
              <a:pPr algn="ctr" eaLnBrk="0" hangingPunct="0">
                <a:defRPr/>
              </a:pPr>
              <a:endParaRPr lang="en-NZ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 bwMode="auto">
          <a:xfrm>
            <a:off x="6858000" y="2286000"/>
            <a:ext cx="2071688" cy="3143250"/>
          </a:xfrm>
          <a:prstGeom prst="roundRect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90000" tIns="90000" rIns="90000" bIns="90000" anchor="ctr"/>
          <a:lstStyle/>
          <a:p>
            <a:pPr algn="ctr" eaLnBrk="0" hangingPunct="0">
              <a:defRPr/>
            </a:pPr>
            <a:r>
              <a:rPr lang="en-NZ" dirty="0">
                <a:solidFill>
                  <a:srgbClr val="FFFFFF"/>
                </a:solidFill>
              </a:rPr>
              <a:t>Attitudes appear to be changing</a:t>
            </a:r>
          </a:p>
          <a:p>
            <a:pPr algn="ctr" eaLnBrk="0" hangingPunct="0">
              <a:defRPr/>
            </a:pPr>
            <a:endParaRPr lang="en-NZ" dirty="0">
              <a:solidFill>
                <a:srgbClr val="FFFFFF"/>
              </a:solidFill>
            </a:endParaRPr>
          </a:p>
          <a:p>
            <a:pPr algn="ctr" eaLnBrk="0" hangingPunct="0">
              <a:defRPr/>
            </a:pPr>
            <a:r>
              <a:rPr lang="en-NZ" dirty="0">
                <a:solidFill>
                  <a:srgbClr val="FFFFFF"/>
                </a:solidFill>
              </a:rPr>
              <a:t>Is the head slowly starting to outweigh the heart?</a:t>
            </a:r>
          </a:p>
        </p:txBody>
      </p:sp>
    </p:spTree>
    <p:extLst>
      <p:ext uri="{BB962C8B-B14F-4D97-AF65-F5344CB8AC3E}">
        <p14:creationId xmlns:p14="http://schemas.microsoft.com/office/powerpoint/2010/main" val="3666128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CIM\100CANON\IMG_184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532" y="296652"/>
            <a:ext cx="4128001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East Cape\Picture 0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85216"/>
            <a:ext cx="4055447" cy="303963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East Cape\Picture 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84" y="1304764"/>
            <a:ext cx="4476902" cy="33576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East Cape\East Island View from East Cape L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08820"/>
            <a:ext cx="4703853" cy="352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E:\Waikaremoana\Picture 0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44" y="2305032"/>
            <a:ext cx="4778041" cy="358353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:\Waitara\Picture 0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22" y="2816932"/>
            <a:ext cx="4763412" cy="35725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44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mtClean="0"/>
              <a:t>Summing up lifejackets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557213" y="1685925"/>
            <a:ext cx="5800725" cy="4876800"/>
          </a:xfrm>
        </p:spPr>
        <p:txBody>
          <a:bodyPr/>
          <a:lstStyle/>
          <a:p>
            <a:r>
              <a:rPr lang="en-NZ" sz="1800" smtClean="0"/>
              <a:t>Lifejackets are not considered the priority of boating safety</a:t>
            </a:r>
          </a:p>
          <a:p>
            <a:pPr lvl="1"/>
            <a:r>
              <a:rPr lang="en-NZ" sz="1600" smtClean="0"/>
              <a:t>Weather and conditions are most recognised</a:t>
            </a:r>
          </a:p>
          <a:p>
            <a:endParaRPr lang="en-NZ" sz="1800" smtClean="0"/>
          </a:p>
          <a:p>
            <a:r>
              <a:rPr lang="en-NZ" sz="1800" smtClean="0"/>
              <a:t>The emotional motivations to wear a lifejacket run counter to the culture and emotional needs of boating</a:t>
            </a:r>
          </a:p>
          <a:p>
            <a:pPr lvl="1"/>
            <a:r>
              <a:rPr lang="en-NZ" sz="1600" smtClean="0"/>
              <a:t>Need to find a way to make an accepted part of the boating experience</a:t>
            </a:r>
          </a:p>
          <a:p>
            <a:pPr lvl="1"/>
            <a:r>
              <a:rPr lang="en-NZ" sz="1600" smtClean="0"/>
              <a:t>This may take time, a long-term goal</a:t>
            </a:r>
          </a:p>
          <a:p>
            <a:endParaRPr lang="en-NZ" sz="1800" smtClean="0"/>
          </a:p>
          <a:p>
            <a:r>
              <a:rPr lang="en-NZ" sz="1800" smtClean="0"/>
              <a:t>Perception of risk is a big issue</a:t>
            </a:r>
          </a:p>
          <a:p>
            <a:pPr lvl="1"/>
            <a:r>
              <a:rPr lang="en-NZ" sz="1600" smtClean="0"/>
              <a:t>Boaties have an unrealistic impression of risk and abilities</a:t>
            </a:r>
          </a:p>
          <a:p>
            <a:endParaRPr lang="en-NZ" sz="1800" smtClean="0"/>
          </a:p>
          <a:p>
            <a:r>
              <a:rPr lang="en-NZ" sz="1800" smtClean="0"/>
              <a:t>Attitudes to non-wearers can be very strong</a:t>
            </a:r>
          </a:p>
          <a:p>
            <a:pPr lvl="1"/>
            <a:r>
              <a:rPr lang="en-NZ" sz="1600" smtClean="0"/>
              <a:t>Can we leverage this peer pressure?</a:t>
            </a:r>
          </a:p>
          <a:p>
            <a:pPr lvl="1"/>
            <a:r>
              <a:rPr lang="en-NZ" sz="1600" smtClean="0"/>
              <a:t>Once converted, wearers can become strong advocates</a:t>
            </a:r>
          </a:p>
        </p:txBody>
      </p:sp>
      <p:pic>
        <p:nvPicPr>
          <p:cNvPr id="101379" name="Picture 2" descr="http://www.smartmarine.co.nz/images/large/adult%20life%20jacket%20hutchwilc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4150" y="1733550"/>
            <a:ext cx="2303463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706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836712"/>
            <a:ext cx="7540625" cy="1143000"/>
          </a:xfrm>
        </p:spPr>
        <p:txBody>
          <a:bodyPr/>
          <a:lstStyle/>
          <a:p>
            <a:r>
              <a:rPr lang="en-US" dirty="0" smtClean="0"/>
              <a:t>The Research 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Reinforced and articulated what we were thinking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Justified different approach 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420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85" y="260648"/>
            <a:ext cx="7545387" cy="962025"/>
          </a:xfrm>
        </p:spPr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The Research </a:t>
            </a:r>
            <a:endParaRPr lang="en-NZ" dirty="0">
              <a:solidFill>
                <a:srgbClr val="00B0F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95536" y="1196752"/>
            <a:ext cx="7995964" cy="1476164"/>
          </a:xfrm>
        </p:spPr>
        <p:txBody>
          <a:bodyPr/>
          <a:lstStyle/>
          <a:p>
            <a:r>
              <a:rPr lang="en-NZ" sz="2400" dirty="0">
                <a:solidFill>
                  <a:schemeClr val="tx1"/>
                </a:solidFill>
              </a:rPr>
              <a:t>The research resulted in the ‘Don’t be a </a:t>
            </a:r>
            <a:r>
              <a:rPr lang="en-NZ" sz="2400" dirty="0" smtClean="0">
                <a:solidFill>
                  <a:schemeClr val="tx1"/>
                </a:solidFill>
              </a:rPr>
              <a:t>Clown, wear a lifejacket” campaign</a:t>
            </a:r>
            <a:r>
              <a:rPr lang="en-NZ" sz="2400" dirty="0">
                <a:solidFill>
                  <a:schemeClr val="tx1"/>
                </a:solidFill>
              </a:rPr>
              <a:t>, and was cited by the judges as “a world class case study in demonstrating what great qualitative research and teamwork can deliver.”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2780910"/>
            <a:ext cx="7507266" cy="349200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07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NZ Clown TV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7375" y="1905000"/>
            <a:ext cx="5429250" cy="304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TV Commercial </a:t>
            </a:r>
            <a:endParaRPr lang="en-NZ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Research 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/>
              <a:t>Social and community –Platinum award winner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/>
              <a:t>Supreme award-New Zealand-National Market Research Awards</a:t>
            </a:r>
            <a:endParaRPr lang="en-N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6556"/>
            <a:ext cx="3708412" cy="410705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1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projects and interventions 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Boating Safety in NZ-</a:t>
            </a:r>
            <a:r>
              <a:rPr lang="en-US" dirty="0" err="1" smtClean="0"/>
              <a:t>Youtube</a:t>
            </a:r>
            <a:r>
              <a:rPr lang="en-US" dirty="0" smtClean="0"/>
              <a:t> Channel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Folau Malu-Polynesian Day Skipper programme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Boating Safety Code-</a:t>
            </a:r>
            <a:r>
              <a:rPr lang="en-US" dirty="0" err="1" smtClean="0"/>
              <a:t>NZSAR</a:t>
            </a:r>
            <a:r>
              <a:rPr lang="en-US" dirty="0" smtClean="0"/>
              <a:t>/Coastguard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Water Safety New Zealand-drowning prevention programmes-Key messages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Coastguard Boating Education Courses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National Forum member initiatives 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962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/>
          <a:lstStyle/>
          <a:p>
            <a:r>
              <a:rPr lang="en-US" sz="3600" dirty="0" smtClean="0">
                <a:solidFill>
                  <a:srgbClr val="0076CC"/>
                </a:solidFill>
              </a:rPr>
              <a:t>Maritime NZ YouTube Channel </a:t>
            </a:r>
            <a:endParaRPr lang="en-NZ" sz="3600" dirty="0">
              <a:solidFill>
                <a:srgbClr val="0076CC"/>
              </a:solidFill>
            </a:endParaRPr>
          </a:p>
        </p:txBody>
      </p:sp>
      <p:pic>
        <p:nvPicPr>
          <p:cNvPr id="4" name="Content Placeholder 3" descr="Boat Safety in New Zealand - YouTube - Windows Internet Explorer provided by Maritime New Zealand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2" y="1700808"/>
            <a:ext cx="5111750" cy="394425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700807"/>
            <a:ext cx="3008313" cy="3960441"/>
          </a:xfrm>
        </p:spPr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Over 700,000 views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Over 3 hours of material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36 modules including introduction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Further modules in the pipeline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Commercial channel just launched</a:t>
            </a:r>
            <a:endParaRPr lang="en-NZ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34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55260" cy="1162050"/>
          </a:xfrm>
        </p:spPr>
        <p:txBody>
          <a:bodyPr/>
          <a:lstStyle/>
          <a:p>
            <a:r>
              <a:rPr lang="en-US" sz="3600" dirty="0" smtClean="0">
                <a:solidFill>
                  <a:srgbClr val="0076CC"/>
                </a:solidFill>
              </a:rPr>
              <a:t>Folau Malu (Journey Safely)</a:t>
            </a:r>
            <a:endParaRPr lang="en-NZ" sz="3600" dirty="0">
              <a:solidFill>
                <a:srgbClr val="0076C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664804"/>
            <a:ext cx="3790764" cy="4032448"/>
          </a:xfrm>
        </p:spPr>
        <p:txBody>
          <a:bodyPr/>
          <a:lstStyle/>
          <a:p>
            <a:pPr marL="285750" indent="-28575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Identifies community champions</a:t>
            </a:r>
          </a:p>
          <a:p>
            <a:pPr marL="285750" indent="-28575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Equip with </a:t>
            </a:r>
            <a:r>
              <a:rPr lang="en-US" sz="1800" dirty="0">
                <a:solidFill>
                  <a:schemeClr val="tx1"/>
                </a:solidFill>
              </a:rPr>
              <a:t>s</a:t>
            </a:r>
            <a:r>
              <a:rPr lang="en-US" sz="1800" dirty="0" smtClean="0">
                <a:solidFill>
                  <a:schemeClr val="tx1"/>
                </a:solidFill>
              </a:rPr>
              <a:t>afety messages</a:t>
            </a:r>
          </a:p>
          <a:p>
            <a:pPr marL="285750" indent="-28575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Polynesians talking to Polynesians</a:t>
            </a:r>
          </a:p>
          <a:p>
            <a:pPr marL="285750" indent="-28575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Accredited as boating education tutors to deliver </a:t>
            </a:r>
            <a:r>
              <a:rPr lang="en-US" sz="1800" dirty="0" err="1" smtClean="0">
                <a:solidFill>
                  <a:schemeClr val="tx1"/>
                </a:solidFill>
              </a:rPr>
              <a:t>dayskipper</a:t>
            </a:r>
            <a:r>
              <a:rPr lang="en-US" sz="1800" dirty="0" smtClean="0">
                <a:solidFill>
                  <a:schemeClr val="tx1"/>
                </a:solidFill>
              </a:rPr>
              <a:t> in language streams (Samoan &amp; Tongan)</a:t>
            </a:r>
          </a:p>
          <a:p>
            <a:pPr marL="285750" indent="-28575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5 ministers across 10 denominations </a:t>
            </a:r>
          </a:p>
          <a:p>
            <a:pPr marL="285750" indent="-28575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120+ people from pacific community through programme  </a:t>
            </a:r>
            <a:endParaRPr lang="en-NZ" sz="1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E:\Polynesian SBAs\IMG_13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1844824"/>
            <a:ext cx="4151643" cy="31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6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45387" cy="962025"/>
          </a:xfrm>
        </p:spPr>
        <p:txBody>
          <a:bodyPr/>
          <a:lstStyle/>
          <a:p>
            <a:r>
              <a:rPr lang="en-US" sz="3600" dirty="0" smtClean="0">
                <a:solidFill>
                  <a:srgbClr val="0076CC"/>
                </a:solidFill>
              </a:rPr>
              <a:t>Boating Safety Strategy 2007</a:t>
            </a:r>
            <a:endParaRPr lang="en-NZ" sz="3600" dirty="0">
              <a:solidFill>
                <a:srgbClr val="0076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Existing evidence based strategy focused on four key messages, lifejackets, communications equipment and Weather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ll key contributing factors to recreational boating fatalities to varying degrees, Lifejackets continue to be #1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Lack of fixed level flotation continues to feature in fatalities </a:t>
            </a:r>
            <a:endParaRPr lang="en-N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3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76CC"/>
                </a:solidFill>
              </a:rPr>
              <a:t>2012-2013 Strategy review</a:t>
            </a:r>
            <a:endParaRPr lang="en-NZ" sz="3600" dirty="0">
              <a:solidFill>
                <a:srgbClr val="0076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</a:t>
            </a:r>
            <a:r>
              <a:rPr lang="en-US" dirty="0" smtClean="0">
                <a:solidFill>
                  <a:schemeClr val="tx1"/>
                </a:solidFill>
              </a:rPr>
              <a:t>ook back at accidents and fatalities since previous review – analysis of factors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Continued focus on lifejackets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Exploring other interventions, build standards across new build fleet including imports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Research tells us that compulsion doesn’t work </a:t>
            </a:r>
            <a:endParaRPr lang="en-N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5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540625" cy="1143000"/>
          </a:xfrm>
        </p:spPr>
        <p:txBody>
          <a:bodyPr/>
          <a:lstStyle/>
          <a:p>
            <a:r>
              <a:rPr lang="en-US" dirty="0" smtClean="0"/>
              <a:t>Multi jurisdictional environment </a:t>
            </a:r>
            <a:endParaRPr lang="en-NZ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63588" y="1700808"/>
            <a:ext cx="7543800" cy="4049713"/>
          </a:xfrm>
        </p:spPr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Maritime Rule 91-Navigation Safety-lifejackets must be carried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17 Regional Councils/Unitary authorities make navigation safety bylaws that can’t specify less than the national rule (</a:t>
            </a:r>
            <a:r>
              <a:rPr lang="en-US" dirty="0" err="1" smtClean="0"/>
              <a:t>MR91</a:t>
            </a:r>
            <a:r>
              <a:rPr lang="en-US" dirty="0" smtClean="0"/>
              <a:t>) 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endParaRPr lang="en-US" dirty="0"/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Wear rates are significantly higher in regions that have specified mandatory wear-annual boat ramp survey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5470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63588" y="1808820"/>
            <a:ext cx="7545387" cy="96202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2689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Zealand’s Recreational Boating Profile 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376772"/>
            <a:ext cx="4038600" cy="4525963"/>
          </a:xfrm>
        </p:spPr>
        <p:txBody>
          <a:bodyPr/>
          <a:lstStyle/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We estimate 480,000 recreational vessels in NZ from kayaks to large cruising size vessels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1 in 3 participate in recreational boating activity </a:t>
            </a: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342900" indent="-342900">
              <a:buClr>
                <a:srgbClr val="F36F20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Majority of accidents and fatalities occur in the under 6 meter category </a:t>
            </a:r>
            <a:endParaRPr lang="en-NZ" sz="2400" dirty="0">
              <a:solidFill>
                <a:schemeClr val="tx1"/>
              </a:solidFill>
            </a:endParaRPr>
          </a:p>
        </p:txBody>
      </p:sp>
      <p:pic>
        <p:nvPicPr>
          <p:cNvPr id="2050" name="Picture 2" descr="E:\DCIM\100CANON\IMG_15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64804"/>
            <a:ext cx="3979469" cy="29846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7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Fatality rates</a:t>
            </a:r>
            <a:endParaRPr lang="en-NZ" dirty="0">
              <a:solidFill>
                <a:srgbClr val="00B0F0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4540094"/>
              </p:ext>
            </p:extLst>
          </p:nvPr>
        </p:nvGraphicFramePr>
        <p:xfrm>
          <a:off x="-1" y="1124744"/>
          <a:ext cx="9069842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75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target demographic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Male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30-65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Fishing</a:t>
            </a:r>
          </a:p>
          <a:p>
            <a:pPr marL="457200" indent="-457200">
              <a:buClr>
                <a:srgbClr val="F36F20"/>
              </a:buClr>
              <a:buFont typeface="Arial" pitchFamily="34" charset="0"/>
              <a:buChar char="•"/>
            </a:pPr>
            <a:r>
              <a:rPr lang="en-US" dirty="0" smtClean="0"/>
              <a:t>Vessels 4-6 meters</a:t>
            </a:r>
          </a:p>
          <a:p>
            <a:endParaRPr lang="en-NZ" dirty="0"/>
          </a:p>
        </p:txBody>
      </p:sp>
      <p:pic>
        <p:nvPicPr>
          <p:cNvPr id="5123" name="Picture 3" descr="E:\DCIM\100CANON\IMG_1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23066"/>
            <a:ext cx="3304664" cy="2478498"/>
          </a:xfrm>
          <a:prstGeom prst="rect">
            <a:avLst/>
          </a:prstGeom>
          <a:noFill/>
          <a:ln>
            <a:solidFill>
              <a:schemeClr val="accent1">
                <a:alpha val="76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:\DCIM\100CANON\IMG_18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24844"/>
            <a:ext cx="3251200" cy="2438400"/>
          </a:xfrm>
          <a:prstGeom prst="rect">
            <a:avLst/>
          </a:prstGeom>
          <a:noFill/>
          <a:ln>
            <a:solidFill>
              <a:schemeClr val="accent1">
                <a:alpha val="73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2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 1">
      <a:dk1>
        <a:srgbClr val="000000"/>
      </a:dk1>
      <a:lt1>
        <a:srgbClr val="FFFFFF"/>
      </a:lt1>
      <a:dk2>
        <a:srgbClr val="0076CC"/>
      </a:dk2>
      <a:lt2>
        <a:srgbClr val="6E6E6E"/>
      </a:lt2>
      <a:accent1>
        <a:srgbClr val="0076CC"/>
      </a:accent1>
      <a:accent2>
        <a:srgbClr val="969696"/>
      </a:accent2>
      <a:accent3>
        <a:srgbClr val="FFFFFF"/>
      </a:accent3>
      <a:accent4>
        <a:srgbClr val="000000"/>
      </a:accent4>
      <a:accent5>
        <a:srgbClr val="AABDE2"/>
      </a:accent5>
      <a:accent6>
        <a:srgbClr val="878787"/>
      </a:accent6>
      <a:hlink>
        <a:srgbClr val="F36F20"/>
      </a:hlink>
      <a:folHlink>
        <a:srgbClr val="B95915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76CC"/>
        </a:dk2>
        <a:lt2>
          <a:srgbClr val="6E6E6E"/>
        </a:lt2>
        <a:accent1>
          <a:srgbClr val="0076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878787"/>
        </a:accent6>
        <a:hlink>
          <a:srgbClr val="F36F20"/>
        </a:hlink>
        <a:folHlink>
          <a:srgbClr val="B959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ingle Graphic">
  <a:themeElements>
    <a:clrScheme name="Single Graphic 1">
      <a:dk1>
        <a:srgbClr val="000000"/>
      </a:dk1>
      <a:lt1>
        <a:srgbClr val="FFFFFF"/>
      </a:lt1>
      <a:dk2>
        <a:srgbClr val="0076CC"/>
      </a:dk2>
      <a:lt2>
        <a:srgbClr val="6E6E6E"/>
      </a:lt2>
      <a:accent1>
        <a:srgbClr val="0076CC"/>
      </a:accent1>
      <a:accent2>
        <a:srgbClr val="969696"/>
      </a:accent2>
      <a:accent3>
        <a:srgbClr val="FFFFFF"/>
      </a:accent3>
      <a:accent4>
        <a:srgbClr val="000000"/>
      </a:accent4>
      <a:accent5>
        <a:srgbClr val="AABDE2"/>
      </a:accent5>
      <a:accent6>
        <a:srgbClr val="878787"/>
      </a:accent6>
      <a:hlink>
        <a:srgbClr val="F36F20"/>
      </a:hlink>
      <a:folHlink>
        <a:srgbClr val="B95915"/>
      </a:folHlink>
    </a:clrScheme>
    <a:fontScheme name="Single Graph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ingle Graphic 1">
        <a:dk1>
          <a:srgbClr val="000000"/>
        </a:dk1>
        <a:lt1>
          <a:srgbClr val="FFFFFF"/>
        </a:lt1>
        <a:dk2>
          <a:srgbClr val="0076CC"/>
        </a:dk2>
        <a:lt2>
          <a:srgbClr val="6E6E6E"/>
        </a:lt2>
        <a:accent1>
          <a:srgbClr val="0076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878787"/>
        </a:accent6>
        <a:hlink>
          <a:srgbClr val="F36F20"/>
        </a:hlink>
        <a:folHlink>
          <a:srgbClr val="B959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ouble Graphic">
  <a:themeElements>
    <a:clrScheme name="Double Graphic 1">
      <a:dk1>
        <a:srgbClr val="000000"/>
      </a:dk1>
      <a:lt1>
        <a:srgbClr val="FFFFFF"/>
      </a:lt1>
      <a:dk2>
        <a:srgbClr val="0076CC"/>
      </a:dk2>
      <a:lt2>
        <a:srgbClr val="6E6E6E"/>
      </a:lt2>
      <a:accent1>
        <a:srgbClr val="0076CC"/>
      </a:accent1>
      <a:accent2>
        <a:srgbClr val="969696"/>
      </a:accent2>
      <a:accent3>
        <a:srgbClr val="FFFFFF"/>
      </a:accent3>
      <a:accent4>
        <a:srgbClr val="000000"/>
      </a:accent4>
      <a:accent5>
        <a:srgbClr val="AABDE2"/>
      </a:accent5>
      <a:accent6>
        <a:srgbClr val="878787"/>
      </a:accent6>
      <a:hlink>
        <a:srgbClr val="F36F20"/>
      </a:hlink>
      <a:folHlink>
        <a:srgbClr val="B95915"/>
      </a:folHlink>
    </a:clrScheme>
    <a:fontScheme name="Double Graph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ouble Graphic 1">
        <a:dk1>
          <a:srgbClr val="000000"/>
        </a:dk1>
        <a:lt1>
          <a:srgbClr val="FFFFFF"/>
        </a:lt1>
        <a:dk2>
          <a:srgbClr val="0076CC"/>
        </a:dk2>
        <a:lt2>
          <a:srgbClr val="6E6E6E"/>
        </a:lt2>
        <a:accent1>
          <a:srgbClr val="0076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878787"/>
        </a:accent6>
        <a:hlink>
          <a:srgbClr val="F36F20"/>
        </a:hlink>
        <a:folHlink>
          <a:srgbClr val="B959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ection Divider">
  <a:themeElements>
    <a:clrScheme name="Section Divider 1">
      <a:dk1>
        <a:srgbClr val="000000"/>
      </a:dk1>
      <a:lt1>
        <a:srgbClr val="FFFFFF"/>
      </a:lt1>
      <a:dk2>
        <a:srgbClr val="0076CC"/>
      </a:dk2>
      <a:lt2>
        <a:srgbClr val="6E6E6E"/>
      </a:lt2>
      <a:accent1>
        <a:srgbClr val="0076CC"/>
      </a:accent1>
      <a:accent2>
        <a:srgbClr val="969696"/>
      </a:accent2>
      <a:accent3>
        <a:srgbClr val="FFFFFF"/>
      </a:accent3>
      <a:accent4>
        <a:srgbClr val="000000"/>
      </a:accent4>
      <a:accent5>
        <a:srgbClr val="AABDE2"/>
      </a:accent5>
      <a:accent6>
        <a:srgbClr val="878787"/>
      </a:accent6>
      <a:hlink>
        <a:srgbClr val="F36F20"/>
      </a:hlink>
      <a:folHlink>
        <a:srgbClr val="B95915"/>
      </a:folHlink>
    </a:clrScheme>
    <a:fontScheme name="Section Divid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ction Divider 1">
        <a:dk1>
          <a:srgbClr val="000000"/>
        </a:dk1>
        <a:lt1>
          <a:srgbClr val="FFFFFF"/>
        </a:lt1>
        <a:dk2>
          <a:srgbClr val="0076CC"/>
        </a:dk2>
        <a:lt2>
          <a:srgbClr val="6E6E6E"/>
        </a:lt2>
        <a:accent1>
          <a:srgbClr val="0076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878787"/>
        </a:accent6>
        <a:hlink>
          <a:srgbClr val="F36F20"/>
        </a:hlink>
        <a:folHlink>
          <a:srgbClr val="B959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ummary">
  <a:themeElements>
    <a:clrScheme name="Summary 1">
      <a:dk1>
        <a:srgbClr val="000000"/>
      </a:dk1>
      <a:lt1>
        <a:srgbClr val="FFFFFF"/>
      </a:lt1>
      <a:dk2>
        <a:srgbClr val="0076CC"/>
      </a:dk2>
      <a:lt2>
        <a:srgbClr val="6E6E6E"/>
      </a:lt2>
      <a:accent1>
        <a:srgbClr val="0076CC"/>
      </a:accent1>
      <a:accent2>
        <a:srgbClr val="969696"/>
      </a:accent2>
      <a:accent3>
        <a:srgbClr val="FFFFFF"/>
      </a:accent3>
      <a:accent4>
        <a:srgbClr val="000000"/>
      </a:accent4>
      <a:accent5>
        <a:srgbClr val="AABDE2"/>
      </a:accent5>
      <a:accent6>
        <a:srgbClr val="878787"/>
      </a:accent6>
      <a:hlink>
        <a:srgbClr val="F36F20"/>
      </a:hlink>
      <a:folHlink>
        <a:srgbClr val="B95915"/>
      </a:folHlink>
    </a:clrScheme>
    <a:fontScheme name="Sum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ummary 1">
        <a:dk1>
          <a:srgbClr val="000000"/>
        </a:dk1>
        <a:lt1>
          <a:srgbClr val="FFFFFF"/>
        </a:lt1>
        <a:dk2>
          <a:srgbClr val="0076CC"/>
        </a:dk2>
        <a:lt2>
          <a:srgbClr val="6E6E6E"/>
        </a:lt2>
        <a:accent1>
          <a:srgbClr val="0076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878787"/>
        </a:accent6>
        <a:hlink>
          <a:srgbClr val="F36F20"/>
        </a:hlink>
        <a:folHlink>
          <a:srgbClr val="B959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">
  <a:themeElements>
    <a:clrScheme name="Default 1">
      <a:dk1>
        <a:srgbClr val="000000"/>
      </a:dk1>
      <a:lt1>
        <a:srgbClr val="FFFFFF"/>
      </a:lt1>
      <a:dk2>
        <a:srgbClr val="0076CC"/>
      </a:dk2>
      <a:lt2>
        <a:srgbClr val="6E6E6E"/>
      </a:lt2>
      <a:accent1>
        <a:srgbClr val="0076CC"/>
      </a:accent1>
      <a:accent2>
        <a:srgbClr val="969696"/>
      </a:accent2>
      <a:accent3>
        <a:srgbClr val="FFFFFF"/>
      </a:accent3>
      <a:accent4>
        <a:srgbClr val="000000"/>
      </a:accent4>
      <a:accent5>
        <a:srgbClr val="AABDE2"/>
      </a:accent5>
      <a:accent6>
        <a:srgbClr val="878787"/>
      </a:accent6>
      <a:hlink>
        <a:srgbClr val="F36F20"/>
      </a:hlink>
      <a:folHlink>
        <a:srgbClr val="B95915"/>
      </a:folHlink>
    </a:clrScheme>
    <a:fontScheme name="Defaul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1">
        <a:dk1>
          <a:srgbClr val="000000"/>
        </a:dk1>
        <a:lt1>
          <a:srgbClr val="FFFFFF"/>
        </a:lt1>
        <a:dk2>
          <a:srgbClr val="0076CC"/>
        </a:dk2>
        <a:lt2>
          <a:srgbClr val="6E6E6E"/>
        </a:lt2>
        <a:accent1>
          <a:srgbClr val="0076CC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AABDE2"/>
        </a:accent5>
        <a:accent6>
          <a:srgbClr val="878787"/>
        </a:accent6>
        <a:hlink>
          <a:srgbClr val="F36F20"/>
        </a:hlink>
        <a:folHlink>
          <a:srgbClr val="B959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ynovate_Report_Template_2008 v2.0">
  <a:themeElements>
    <a:clrScheme name="Synovate_Report_Template v2.0 (Feb 12 2008) 1">
      <a:dk1>
        <a:srgbClr val="004E69"/>
      </a:dk1>
      <a:lt1>
        <a:srgbClr val="FFFFFF"/>
      </a:lt1>
      <a:dk2>
        <a:srgbClr val="FF3300"/>
      </a:dk2>
      <a:lt2>
        <a:srgbClr val="808080"/>
      </a:lt2>
      <a:accent1>
        <a:srgbClr val="FF3300"/>
      </a:accent1>
      <a:accent2>
        <a:srgbClr val="FF713F"/>
      </a:accent2>
      <a:accent3>
        <a:srgbClr val="FFFFFF"/>
      </a:accent3>
      <a:accent4>
        <a:srgbClr val="004159"/>
      </a:accent4>
      <a:accent5>
        <a:srgbClr val="FFADAA"/>
      </a:accent5>
      <a:accent6>
        <a:srgbClr val="E76638"/>
      </a:accent6>
      <a:hlink>
        <a:srgbClr val="FF9900"/>
      </a:hlink>
      <a:folHlink>
        <a:srgbClr val="FFCCBF"/>
      </a:folHlink>
    </a:clrScheme>
    <a:fontScheme name="Synovate_Report_Template v2.0 (Feb 12 2008)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arrow" w="med" len="med"/>
        </a:ln>
        <a:effectLst/>
      </a:spPr>
      <a:bodyPr vert="horz" wrap="square" lIns="90000" tIns="90000" rIns="90000" bIns="9000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90000" rIns="90000" bIns="9000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Synovate_Report_Template v2.0 (Feb 12 2008) 1">
        <a:dk1>
          <a:srgbClr val="004E69"/>
        </a:dk1>
        <a:lt1>
          <a:srgbClr val="FFFFFF"/>
        </a:lt1>
        <a:dk2>
          <a:srgbClr val="FF3300"/>
        </a:dk2>
        <a:lt2>
          <a:srgbClr val="808080"/>
        </a:lt2>
        <a:accent1>
          <a:srgbClr val="FF3300"/>
        </a:accent1>
        <a:accent2>
          <a:srgbClr val="FF713F"/>
        </a:accent2>
        <a:accent3>
          <a:srgbClr val="FFFFFF"/>
        </a:accent3>
        <a:accent4>
          <a:srgbClr val="004159"/>
        </a:accent4>
        <a:accent5>
          <a:srgbClr val="FFADAA"/>
        </a:accent5>
        <a:accent6>
          <a:srgbClr val="E76638"/>
        </a:accent6>
        <a:hlink>
          <a:srgbClr val="FF9900"/>
        </a:hlink>
        <a:folHlink>
          <a:srgbClr val="FFCCB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NZ Theme">
    <a:dk1>
      <a:sysClr val="windowText" lastClr="000000"/>
    </a:dk1>
    <a:lt1>
      <a:srgbClr val="FFFFFF"/>
    </a:lt1>
    <a:dk2>
      <a:srgbClr val="BCD09F"/>
    </a:dk2>
    <a:lt2>
      <a:srgbClr val="FFFFFF"/>
    </a:lt2>
    <a:accent1>
      <a:srgbClr val="0076CC"/>
    </a:accent1>
    <a:accent2>
      <a:srgbClr val="FFCB05"/>
    </a:accent2>
    <a:accent3>
      <a:srgbClr val="7AB66F"/>
    </a:accent3>
    <a:accent4>
      <a:srgbClr val="BEDEE7"/>
    </a:accent4>
    <a:accent5>
      <a:srgbClr val="C7B59A"/>
    </a:accent5>
    <a:accent6>
      <a:srgbClr val="BCD09F"/>
    </a:accent6>
    <a:hlink>
      <a:srgbClr val="F36F20"/>
    </a:hlink>
    <a:folHlink>
      <a:srgbClr val="B95915"/>
    </a:folHlink>
  </a:clrScheme>
  <a:fontScheme name="MNZ Font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MNZ</Template>
  <TotalTime>2073</TotalTime>
  <Words>3060</Words>
  <Application>Microsoft Office PowerPoint</Application>
  <PresentationFormat>On-screen Show (4:3)</PresentationFormat>
  <Paragraphs>700</Paragraphs>
  <Slides>60</Slides>
  <Notes>2</Notes>
  <HiddenSlides>0</HiddenSlides>
  <MMClips>1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Default</vt:lpstr>
      <vt:lpstr>Single Graphic</vt:lpstr>
      <vt:lpstr>Double Graphic</vt:lpstr>
      <vt:lpstr>Section Divider</vt:lpstr>
      <vt:lpstr>Summary</vt:lpstr>
      <vt:lpstr>1_Default</vt:lpstr>
      <vt:lpstr>Synovate_Report_Template_2008 v2.0</vt:lpstr>
      <vt:lpstr>Packager Shell Object</vt:lpstr>
      <vt:lpstr>Boating Safety –a New Zealand Perspective</vt:lpstr>
      <vt:lpstr>What I’m going to cover</vt:lpstr>
      <vt:lpstr>Environment</vt:lpstr>
      <vt:lpstr>Environment </vt:lpstr>
      <vt:lpstr>PowerPoint Presentation</vt:lpstr>
      <vt:lpstr>Multi jurisdictional environment </vt:lpstr>
      <vt:lpstr>New Zealand’s Recreational Boating Profile </vt:lpstr>
      <vt:lpstr>Fatality rates</vt:lpstr>
      <vt:lpstr>Our target demographic</vt:lpstr>
      <vt:lpstr>Emerging activities-SUP </vt:lpstr>
      <vt:lpstr>Emerging behavioral issues </vt:lpstr>
      <vt:lpstr>Strategy </vt:lpstr>
      <vt:lpstr>Our most successful TV commercial</vt:lpstr>
      <vt:lpstr>Pine Tree-meads</vt:lpstr>
      <vt:lpstr>Funding </vt:lpstr>
      <vt:lpstr>The Research </vt:lpstr>
      <vt:lpstr>The Research-context </vt:lpstr>
      <vt:lpstr>The boating / water experience</vt:lpstr>
      <vt:lpstr>The boating Mindcloud™</vt:lpstr>
      <vt:lpstr>Further themes</vt:lpstr>
      <vt:lpstr>A model of  human needs</vt:lpstr>
      <vt:lpstr>What needs ‘light up’  for boating?</vt:lpstr>
      <vt:lpstr>Conviviality is central to the boating experience</vt:lpstr>
      <vt:lpstr>Belonging is a secondary need fulfilled</vt:lpstr>
      <vt:lpstr>Security is next</vt:lpstr>
      <vt:lpstr>Vitality exists as a minor need</vt:lpstr>
      <vt:lpstr>To summarise the emotions of boating</vt:lpstr>
      <vt:lpstr>What else is like boating?</vt:lpstr>
      <vt:lpstr>What have we learned about boating culture?</vt:lpstr>
      <vt:lpstr>Water safety and lifejacket behaviours and attitudes</vt:lpstr>
      <vt:lpstr>Where lifejackets fit in the priorities</vt:lpstr>
      <vt:lpstr>The lifejacket Mindcloud™</vt:lpstr>
      <vt:lpstr>Further themes</vt:lpstr>
      <vt:lpstr>What needs ‘light up’  for lifejackets?</vt:lpstr>
      <vt:lpstr>Control</vt:lpstr>
      <vt:lpstr>Security is next</vt:lpstr>
      <vt:lpstr>To summarise the emotions of lifejackets</vt:lpstr>
      <vt:lpstr>PowerPoint Presentation</vt:lpstr>
      <vt:lpstr>Non-wearer behaviour (i)</vt:lpstr>
      <vt:lpstr>Non-wearer behaviour (ii)</vt:lpstr>
      <vt:lpstr>Type of craft helps or hinders</vt:lpstr>
      <vt:lpstr>What about near-misses?</vt:lpstr>
      <vt:lpstr>Knowledge</vt:lpstr>
      <vt:lpstr>Key barriers</vt:lpstr>
      <vt:lpstr>Non-wearers</vt:lpstr>
      <vt:lpstr>Key motivators</vt:lpstr>
      <vt:lpstr>Wearers</vt:lpstr>
      <vt:lpstr>The wearer’s view of the non-wearer</vt:lpstr>
      <vt:lpstr>The non-wearer’s view of the wearer</vt:lpstr>
      <vt:lpstr>Summing up lifejackets</vt:lpstr>
      <vt:lpstr>The Research </vt:lpstr>
      <vt:lpstr>The Research </vt:lpstr>
      <vt:lpstr>TV Commercial </vt:lpstr>
      <vt:lpstr>The Research </vt:lpstr>
      <vt:lpstr>Other projects and interventions </vt:lpstr>
      <vt:lpstr>Maritime NZ YouTube Channel </vt:lpstr>
      <vt:lpstr>Folau Malu (Journey Safely)</vt:lpstr>
      <vt:lpstr>Boating Safety Strategy 2007</vt:lpstr>
      <vt:lpstr>2012-2013 Strategy review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Alistair Thomson</dc:creator>
  <cp:lastModifiedBy>Lifeguard</cp:lastModifiedBy>
  <cp:revision>153</cp:revision>
  <dcterms:created xsi:type="dcterms:W3CDTF">2009-04-27T01:49:22Z</dcterms:created>
  <dcterms:modified xsi:type="dcterms:W3CDTF">2012-09-25T12:58:15Z</dcterms:modified>
</cp:coreProperties>
</file>